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8" r:id="rId4"/>
    <p:sldId id="260" r:id="rId5"/>
    <p:sldId id="261" r:id="rId6"/>
    <p:sldId id="265" r:id="rId7"/>
    <p:sldId id="266" r:id="rId8"/>
    <p:sldId id="259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643"/>
  </p:normalViewPr>
  <p:slideViewPr>
    <p:cSldViewPr snapToGrid="0" snapToObjects="1">
      <p:cViewPr varScale="1">
        <p:scale>
          <a:sx n="92" d="100"/>
          <a:sy n="92" d="100"/>
        </p:scale>
        <p:origin x="13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4D08A-9401-F548-9E5C-7654E77151A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55D1C-272B-924E-92C1-CA2B1BB1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Networked with student</a:t>
            </a:r>
            <a:r>
              <a:rPr lang="en-US" baseline="0" dirty="0"/>
              <a:t> pharmacists from 23 other chapters</a:t>
            </a:r>
          </a:p>
          <a:p>
            <a:r>
              <a:rPr lang="en-US" baseline="0" dirty="0"/>
              <a:t>Attended presentations relating to Generation </a:t>
            </a:r>
            <a:r>
              <a:rPr lang="en-US" baseline="0" dirty="0" err="1"/>
              <a:t>Rx,,Operation</a:t>
            </a:r>
            <a:r>
              <a:rPr lang="en-US" baseline="0" dirty="0"/>
              <a:t> Self Care, Pharmacy Entrepreneurship, Residency Preparedness </a:t>
            </a:r>
          </a:p>
          <a:p>
            <a:r>
              <a:rPr lang="en-US" baseline="0" dirty="0"/>
              <a:t>Participated in the next step of the policy proposal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4F4A-E64C-FF42-9823-0610705989D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4F4A-E64C-FF42-9823-0610705989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8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9AB8-8F0C-E945-A6B2-4C78C80F633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C97B-EE6B-8140-B1FE-0665B9A3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8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9AB8-8F0C-E945-A6B2-4C78C80F633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C97B-EE6B-8140-B1FE-0665B9A3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8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9AB8-8F0C-E945-A6B2-4C78C80F633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C97B-EE6B-8140-B1FE-0665B9A3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4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9AB8-8F0C-E945-A6B2-4C78C80F633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C97B-EE6B-8140-B1FE-0665B9A3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7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9AB8-8F0C-E945-A6B2-4C78C80F633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C97B-EE6B-8140-B1FE-0665B9A3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9AB8-8F0C-E945-A6B2-4C78C80F633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C97B-EE6B-8140-B1FE-0665B9A3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8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9AB8-8F0C-E945-A6B2-4C78C80F633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C97B-EE6B-8140-B1FE-0665B9A3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7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9AB8-8F0C-E945-A6B2-4C78C80F633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C97B-EE6B-8140-B1FE-0665B9A3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3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9AB8-8F0C-E945-A6B2-4C78C80F633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C97B-EE6B-8140-B1FE-0665B9A3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9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9AB8-8F0C-E945-A6B2-4C78C80F633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C97B-EE6B-8140-B1FE-0665B9A3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7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9AB8-8F0C-E945-A6B2-4C78C80F633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C97B-EE6B-8140-B1FE-0665B9A3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5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99AB8-8F0C-E945-A6B2-4C78C80F633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6C97B-EE6B-8140-B1FE-0665B9A3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6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319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Wisconsin Society of Pharmacy Students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119" y="48768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General Meeting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November 7</a:t>
            </a:r>
            <a:r>
              <a:rPr lang="en-US" sz="2800" b="1" baseline="30000" dirty="0">
                <a:solidFill>
                  <a:srgbClr val="FF0000"/>
                </a:solidFill>
              </a:rPr>
              <a:t>th</a:t>
            </a:r>
            <a:r>
              <a:rPr lang="en-US" sz="2800" b="1" dirty="0">
                <a:solidFill>
                  <a:srgbClr val="FF0000"/>
                </a:solidFill>
              </a:rPr>
              <a:t>, 2016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5:00 pm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6316" y="2209800"/>
            <a:ext cx="2132875" cy="246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573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HOLY COW! GREAT JOB!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514600"/>
            <a:ext cx="3733800" cy="35394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This DPH-1 member has shown great initiative by taking over the </a:t>
            </a:r>
            <a:r>
              <a:rPr lang="en-US" sz="2800"/>
              <a:t>role of Pharmflix</a:t>
            </a:r>
            <a:r>
              <a:rPr lang="en-US" sz="2800" dirty="0"/>
              <a:t> director. This member has also been involved in several other events pertaining to WSPS.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2209800"/>
            <a:ext cx="4648200" cy="40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8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670" y="346385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HOLY COW AWARD GOES TO…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1012" y="1867520"/>
            <a:ext cx="2933700" cy="533400"/>
          </a:xfrm>
          <a:ln w="381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Miranda Bowers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667000"/>
            <a:ext cx="3178524" cy="3976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020" y="2286000"/>
            <a:ext cx="4376230" cy="4357687"/>
          </a:xfrm>
          <a:prstGeom prst="rect">
            <a:avLst/>
          </a:prstGeom>
        </p:spPr>
      </p:pic>
      <p:sp>
        <p:nvSpPr>
          <p:cNvPr id="9" name="Speech Bubble: Oval 8"/>
          <p:cNvSpPr/>
          <p:nvPr/>
        </p:nvSpPr>
        <p:spPr>
          <a:xfrm rot="18573892" flipH="1">
            <a:off x="2865352" y="3792441"/>
            <a:ext cx="2991676" cy="1725803"/>
          </a:xfrm>
          <a:prstGeom prst="wedgeEllipseCallou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56682" y="4038600"/>
            <a:ext cx="2349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Great Job Miranda!</a:t>
            </a:r>
          </a:p>
        </p:txBody>
      </p:sp>
    </p:spTree>
    <p:extLst>
      <p:ext uri="{BB962C8B-B14F-4D97-AF65-F5344CB8AC3E}">
        <p14:creationId xmlns:p14="http://schemas.microsoft.com/office/powerpoint/2010/main" val="39899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CHANGE IN DATE FOR DECEMBER MEETING!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Monday, December 5</a:t>
            </a:r>
            <a:r>
              <a:rPr lang="en-US" b="1" baseline="30000" dirty="0"/>
              <a:t>th</a:t>
            </a:r>
            <a:r>
              <a:rPr lang="en-US" b="1" dirty="0"/>
              <a:t> at 5pm Room 2002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Now, PIZZA!!!</a:t>
            </a:r>
          </a:p>
        </p:txBody>
      </p:sp>
    </p:spTree>
    <p:extLst>
      <p:ext uri="{BB962C8B-B14F-4D97-AF65-F5344CB8AC3E}">
        <p14:creationId xmlns:p14="http://schemas.microsoft.com/office/powerpoint/2010/main" val="47646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dirty="0"/>
              <a:t>Announcements</a:t>
            </a:r>
          </a:p>
          <a:p>
            <a:pPr lvl="1"/>
            <a:r>
              <a:rPr lang="en-US" dirty="0"/>
              <a:t>Nick Capote, PGY2</a:t>
            </a:r>
          </a:p>
          <a:p>
            <a:pPr lvl="1"/>
            <a:r>
              <a:rPr lang="en-US" dirty="0"/>
              <a:t>Awards!</a:t>
            </a:r>
          </a:p>
          <a:p>
            <a:pPr lvl="1"/>
            <a:r>
              <a:rPr lang="en-US" dirty="0"/>
              <a:t>Dinner!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019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New </a:t>
            </a:r>
            <a:r>
              <a:rPr lang="en-US" b="1" dirty="0" err="1">
                <a:solidFill>
                  <a:schemeClr val="bg1"/>
                </a:solidFill>
              </a:rPr>
              <a:t>MEDiC</a:t>
            </a:r>
            <a:r>
              <a:rPr lang="en-US" b="1" dirty="0">
                <a:solidFill>
                  <a:schemeClr val="bg1"/>
                </a:solidFill>
              </a:rPr>
              <a:t> Liaison!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86700" cy="2057400"/>
          </a:xfrm>
        </p:spPr>
        <p:txBody>
          <a:bodyPr>
            <a:normAutofit fontScale="92500" lnSpcReduction="10000"/>
          </a:bodyPr>
          <a:lstStyle/>
          <a:p>
            <a:pPr marL="457200" lvl="1" indent="0" algn="ctr">
              <a:buNone/>
            </a:pPr>
            <a:r>
              <a:rPr lang="en-US" b="1" dirty="0"/>
              <a:t>The new </a:t>
            </a:r>
            <a:r>
              <a:rPr lang="en-US" b="1" dirty="0" err="1"/>
              <a:t>MEDiC</a:t>
            </a:r>
            <a:r>
              <a:rPr lang="en-US" b="1" dirty="0"/>
              <a:t> Council has been finalized</a:t>
            </a:r>
            <a:r>
              <a:rPr lang="mr-IN" b="1" dirty="0"/>
              <a:t>…</a:t>
            </a:r>
            <a:endParaRPr lang="en-US" b="1" dirty="0"/>
          </a:p>
          <a:p>
            <a:pPr marL="457200" lvl="1" indent="0" algn="ctr">
              <a:buNone/>
            </a:pPr>
            <a:endParaRPr lang="en-US" sz="3200" b="1" dirty="0"/>
          </a:p>
          <a:p>
            <a:pPr marL="457200" lvl="1" indent="0" algn="ctr">
              <a:buNone/>
            </a:pPr>
            <a:r>
              <a:rPr lang="en-US" sz="3200" b="1" dirty="0"/>
              <a:t>Congratulations to our new </a:t>
            </a:r>
            <a:r>
              <a:rPr lang="en-US" sz="3200" b="1" dirty="0" err="1"/>
              <a:t>MEDiC</a:t>
            </a:r>
            <a:r>
              <a:rPr lang="en-US" sz="3200" b="1" dirty="0"/>
              <a:t> Liaison, </a:t>
            </a:r>
            <a:r>
              <a:rPr lang="en-US" sz="4000" b="1" dirty="0"/>
              <a:t>Kate Berlin</a:t>
            </a:r>
            <a:r>
              <a:rPr lang="en-US" sz="3200" b="1" dirty="0"/>
              <a:t>!</a:t>
            </a:r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3581400"/>
            <a:ext cx="2433528" cy="30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2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Updates From Student Senate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Career Fair – Thank you!!</a:t>
            </a:r>
          </a:p>
          <a:p>
            <a:endParaRPr lang="en-US" b="1" dirty="0"/>
          </a:p>
          <a:p>
            <a:r>
              <a:rPr lang="en-US" b="1" dirty="0"/>
              <a:t>School Wide Food Drive – competition between houses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Leadership </a:t>
            </a:r>
          </a:p>
          <a:p>
            <a:pPr lvl="1"/>
            <a:r>
              <a:rPr lang="en-US" b="1" dirty="0">
                <a:sym typeface="Wingdings"/>
              </a:rPr>
              <a:t>List of positions will be sent out </a:t>
            </a:r>
          </a:p>
          <a:p>
            <a:pPr lvl="1"/>
            <a:r>
              <a:rPr lang="en-US" b="1" dirty="0">
                <a:sym typeface="Wingdings"/>
              </a:rPr>
              <a:t>Colloquium for informal leadership on CV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Rho Chi Private Tutors </a:t>
            </a:r>
          </a:p>
          <a:p>
            <a:endParaRPr lang="en-US" b="1" dirty="0"/>
          </a:p>
          <a:p>
            <a:r>
              <a:rPr lang="en-US" b="1" dirty="0"/>
              <a:t>School Calendar adjustments – Board of Visitors 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825" y="2743200"/>
            <a:ext cx="2543175" cy="2906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6211" y="70797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1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Networking Luncheon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85000" lnSpcReduction="10000"/>
          </a:bodyPr>
          <a:lstStyle/>
          <a:p>
            <a:pPr lvl="1"/>
            <a:endParaRPr lang="en-US" dirty="0"/>
          </a:p>
          <a:p>
            <a:pPr lvl="1"/>
            <a:r>
              <a:rPr lang="en-US" dirty="0"/>
              <a:t>WHAT: Luncheon with pharmacists to provide students an opportunity to meet pharmacy professionals from a variety of backgrounds, learn about possible career choices, and practice their networking skills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WHEN: Tuesday November 15, 2016 from 12:00-1:15PM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WHERE: The School of Pharmacy Commons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Cost: $5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758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MRM Recap</a:t>
            </a:r>
          </a:p>
        </p:txBody>
      </p:sp>
      <p:pic>
        <p:nvPicPr>
          <p:cNvPr id="6" name="Picture 5" descr="14639686_10207364143402313_8921129848483334170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1" y="1447801"/>
            <a:ext cx="3943350" cy="5257800"/>
          </a:xfrm>
          <a:prstGeom prst="rect">
            <a:avLst/>
          </a:prstGeom>
        </p:spPr>
      </p:pic>
      <p:pic>
        <p:nvPicPr>
          <p:cNvPr id="7" name="Picture 6" descr="14705740_10207333527356931_6957568089093046280_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3552825"/>
            <a:ext cx="4203700" cy="3152775"/>
          </a:xfrm>
          <a:prstGeom prst="rect">
            <a:avLst/>
          </a:prstGeom>
        </p:spPr>
      </p:pic>
      <p:pic>
        <p:nvPicPr>
          <p:cNvPr id="8" name="Picture 7" descr="14925516_10211642595043343_7040023808038540214_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447800"/>
            <a:ext cx="2639483" cy="19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9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“90 Second Policy Challenge: October 2016”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228600" y="6172200"/>
            <a:ext cx="8686800" cy="4572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228600" y="6172200"/>
            <a:ext cx="86868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690689"/>
            <a:ext cx="8305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Provider Status Update: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Current Cosponsor Count: H.R.592 - 293 | S.314 - 51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California’s Medicaid Program to Cover Pharmacists’ Services</a:t>
            </a:r>
          </a:p>
          <a:p>
            <a:endParaRPr lang="en-US" sz="2400" b="1" dirty="0"/>
          </a:p>
          <a:p>
            <a:r>
              <a:rPr lang="en-US" sz="2400" b="1" dirty="0"/>
              <a:t>Local: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Priority: Medicaid Reimbursement to Pharmacies </a:t>
            </a:r>
          </a:p>
          <a:p>
            <a:endParaRPr lang="en-US" sz="2400" b="1" dirty="0"/>
          </a:p>
          <a:p>
            <a:r>
              <a:rPr lang="en-US" sz="2400" b="1" dirty="0"/>
              <a:t>National: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S. 3454 Bill Introduced to Improve Medication Adherences 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10" name="Rectangle: Rounded Corners 9"/>
          <p:cNvSpPr/>
          <p:nvPr/>
        </p:nvSpPr>
        <p:spPr>
          <a:xfrm>
            <a:off x="228600" y="6172200"/>
            <a:ext cx="8686800" cy="457200"/>
          </a:xfrm>
          <a:prstGeom prst="round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33800" y="6200745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Time Up! </a:t>
            </a:r>
          </a:p>
        </p:txBody>
      </p:sp>
    </p:spTree>
    <p:extLst>
      <p:ext uri="{BB962C8B-B14F-4D97-AF65-F5344CB8AC3E}">
        <p14:creationId xmlns:p14="http://schemas.microsoft.com/office/powerpoint/2010/main" val="221503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9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8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33223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0284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Nick Capote</a:t>
            </a:r>
          </a:p>
        </p:txBody>
      </p:sp>
    </p:spTree>
    <p:extLst>
      <p:ext uri="{BB962C8B-B14F-4D97-AF65-F5344CB8AC3E}">
        <p14:creationId xmlns:p14="http://schemas.microsoft.com/office/powerpoint/2010/main" val="2058845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HOLY COW AWARD!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9" y="2590800"/>
            <a:ext cx="4393721" cy="4000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752600"/>
            <a:ext cx="435784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6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316</Words>
  <Application>Microsoft Office PowerPoint</Application>
  <PresentationFormat>On-screen Show (4:3)</PresentationFormat>
  <Paragraphs>72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Wisconsin Society of Pharmacy Students</vt:lpstr>
      <vt:lpstr>Agenda</vt:lpstr>
      <vt:lpstr>New MEDiC Liaison!</vt:lpstr>
      <vt:lpstr>Updates From Student Senate</vt:lpstr>
      <vt:lpstr>Networking Luncheon</vt:lpstr>
      <vt:lpstr>MRM Recap</vt:lpstr>
      <vt:lpstr>“90 Second Policy Challenge: October 2016”</vt:lpstr>
      <vt:lpstr>Nick Capote</vt:lpstr>
      <vt:lpstr>THE HOLY COW AWARD!</vt:lpstr>
      <vt:lpstr>HOLY COW! GREAT JOB!</vt:lpstr>
      <vt:lpstr>THE HOLY COW AWARD GOES TO…</vt:lpstr>
      <vt:lpstr>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Society of Pharmacy Students</dc:title>
  <dc:creator>Heather Stoner</dc:creator>
  <cp:lastModifiedBy>Sally Griffith-Oh</cp:lastModifiedBy>
  <cp:revision>7</cp:revision>
  <dcterms:created xsi:type="dcterms:W3CDTF">2016-11-07T00:41:38Z</dcterms:created>
  <dcterms:modified xsi:type="dcterms:W3CDTF">2019-04-23T15:13:34Z</dcterms:modified>
</cp:coreProperties>
</file>