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8" r:id="rId2"/>
    <p:sldId id="263" r:id="rId3"/>
    <p:sldId id="264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7" r:id="rId13"/>
    <p:sldId id="288" r:id="rId14"/>
    <p:sldId id="275" r:id="rId15"/>
    <p:sldId id="276" r:id="rId16"/>
    <p:sldId id="289" r:id="rId17"/>
    <p:sldId id="290" r:id="rId18"/>
    <p:sldId id="277" r:id="rId19"/>
    <p:sldId id="278" r:id="rId20"/>
    <p:sldId id="291" r:id="rId21"/>
    <p:sldId id="292" r:id="rId22"/>
    <p:sldId id="293" r:id="rId23"/>
    <p:sldId id="286" r:id="rId24"/>
    <p:sldId id="257" r:id="rId25"/>
    <p:sldId id="259" r:id="rId26"/>
    <p:sldId id="260" r:id="rId27"/>
    <p:sldId id="284" r:id="rId28"/>
    <p:sldId id="294" r:id="rId29"/>
    <p:sldId id="285" r:id="rId30"/>
    <p:sldId id="295" r:id="rId31"/>
    <p:sldId id="296" r:id="rId32"/>
    <p:sldId id="301" r:id="rId33"/>
    <p:sldId id="298" r:id="rId34"/>
    <p:sldId id="299" r:id="rId35"/>
    <p:sldId id="300" r:id="rId36"/>
    <p:sldId id="267" r:id="rId37"/>
    <p:sldId id="282" r:id="rId38"/>
    <p:sldId id="283" r:id="rId39"/>
    <p:sldId id="279" r:id="rId40"/>
    <p:sldId id="280" r:id="rId41"/>
    <p:sldId id="281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1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>
        <a:ln w="114300">
          <a:noFill/>
        </a:ln>
      </dgm:spPr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>
        <a:ln w="114300">
          <a:noFill/>
        </a:ln>
      </dgm:spPr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>
        <a:ln w="114300">
          <a:noFill/>
        </a:ln>
      </dgm:spPr>
      <dgm:t>
        <a:bodyPr/>
        <a:lstStyle/>
        <a:p>
          <a:r>
            <a:rPr lang="en-US" dirty="0" smtClean="0"/>
            <a:t>Treasurer-Elect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>
        <a:ln w="114300">
          <a:noFill/>
        </a:ln>
      </dgm:spPr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C8CE6D87-3C64-4D93-8DF5-24F69093F398}">
      <dgm:prSet/>
      <dgm:spPr>
        <a:solidFill>
          <a:schemeClr val="accent3"/>
        </a:solidFill>
        <a:ln w="1143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Team Community Outreach</a:t>
          </a:r>
          <a:endParaRPr lang="en-US" dirty="0"/>
        </a:p>
      </dgm:t>
    </dgm:pt>
    <dgm:pt modelId="{C7E587DB-A0F2-4E12-AFFF-1D21BDEFDD90}" type="parTrans" cxnId="{5A8CB954-7B9F-484A-851A-ED06B65304C5}">
      <dgm:prSet/>
      <dgm:spPr/>
      <dgm:t>
        <a:bodyPr/>
        <a:lstStyle/>
        <a:p>
          <a:endParaRPr lang="en-US"/>
        </a:p>
      </dgm:t>
    </dgm:pt>
    <dgm:pt modelId="{F4B0C50A-BDF4-4F7B-8C54-355D86C98C3A}" type="sibTrans" cxnId="{5A8CB954-7B9F-484A-851A-ED06B65304C5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60E987B0-DF4D-4201-9AD7-232EE95A36B1}" type="pres">
      <dgm:prSet presAssocID="{C7E587DB-A0F2-4E12-AFFF-1D21BDEFDD90}" presName="Name37" presStyleLbl="parChTrans1D3" presStyleIdx="0" presStyleCnt="1"/>
      <dgm:spPr/>
      <dgm:t>
        <a:bodyPr/>
        <a:lstStyle/>
        <a:p>
          <a:endParaRPr lang="en-US"/>
        </a:p>
      </dgm:t>
    </dgm:pt>
    <dgm:pt modelId="{37FB9A5F-16D3-4B8A-85FD-95B227A0FF45}" type="pres">
      <dgm:prSet presAssocID="{C8CE6D87-3C64-4D93-8DF5-24F69093F398}" presName="hierRoot2" presStyleCnt="0">
        <dgm:presLayoutVars>
          <dgm:hierBranch val="init"/>
        </dgm:presLayoutVars>
      </dgm:prSet>
      <dgm:spPr/>
    </dgm:pt>
    <dgm:pt modelId="{F7C61CA5-B701-4498-B496-4052347246D2}" type="pres">
      <dgm:prSet presAssocID="{C8CE6D87-3C64-4D93-8DF5-24F69093F398}" presName="rootComposite" presStyleCnt="0"/>
      <dgm:spPr/>
    </dgm:pt>
    <dgm:pt modelId="{1C3B8E16-D84A-4B59-9644-EFC486BC6B77}" type="pres">
      <dgm:prSet presAssocID="{C8CE6D87-3C64-4D93-8DF5-24F69093F398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CED0BF-20C7-44E6-A2EB-B4B87EC502EC}" type="pres">
      <dgm:prSet presAssocID="{C8CE6D87-3C64-4D93-8DF5-24F69093F398}" presName="rootConnector" presStyleLbl="node3" presStyleIdx="0" presStyleCnt="1"/>
      <dgm:spPr/>
      <dgm:t>
        <a:bodyPr/>
        <a:lstStyle/>
        <a:p>
          <a:endParaRPr lang="en-US"/>
        </a:p>
      </dgm:t>
    </dgm:pt>
    <dgm:pt modelId="{5EF6B869-7A3E-4955-8FF7-DACF9B7BC996}" type="pres">
      <dgm:prSet presAssocID="{C8CE6D87-3C64-4D93-8DF5-24F69093F398}" presName="hierChild4" presStyleCnt="0"/>
      <dgm:spPr/>
    </dgm:pt>
    <dgm:pt modelId="{7A8147C3-96D5-4B98-AD55-145512432902}" type="pres">
      <dgm:prSet presAssocID="{C8CE6D87-3C64-4D93-8DF5-24F69093F398}" presName="hierChild5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0B123E2E-646F-E447-91D1-A321B98E27EE}" type="presOf" srcId="{0919D15E-CAD7-4265-9107-3C91A84F6C70}" destId="{F46BF960-7A1A-4844-B5F8-D3B85B7F3896}" srcOrd="1" destOrd="0" presId="urn:microsoft.com/office/officeart/2005/8/layout/orgChart1"/>
    <dgm:cxn modelId="{3D0B8BE2-33AB-F44D-8725-560BC8639D6B}" type="presOf" srcId="{FB7C48DE-0645-4111-B6C4-0035B5EDA151}" destId="{E9EF0D3B-B0E7-4256-8D05-DC5F8EB9964B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C2A4B184-7EFB-F645-B376-AB429B57BD3E}" type="presOf" srcId="{0D261851-2701-4283-B7AA-EB330BC1C270}" destId="{DA6109A7-323F-4F3E-AC3E-6982E7D25359}" srcOrd="0" destOrd="0" presId="urn:microsoft.com/office/officeart/2005/8/layout/orgChart1"/>
    <dgm:cxn modelId="{90F6E1E1-F10D-1544-BA79-26DF3AD9D428}" type="presOf" srcId="{A4BB69B3-23BF-449E-BBCD-EEA0AE4ED6AE}" destId="{19AD2C21-FB11-4358-B71C-FDBEAAF3B3EB}" srcOrd="0" destOrd="0" presId="urn:microsoft.com/office/officeart/2005/8/layout/orgChart1"/>
    <dgm:cxn modelId="{59D5C5BC-015A-6042-B898-2E984D2B27AC}" type="presOf" srcId="{55C0D72E-EFAF-45BA-A6B0-89F34F1C1F15}" destId="{A0D08F08-E346-4506-9612-7B7439E21456}" srcOrd="0" destOrd="0" presId="urn:microsoft.com/office/officeart/2005/8/layout/orgChart1"/>
    <dgm:cxn modelId="{D1D561B2-26BB-DC40-BF2A-D957128DD979}" type="presOf" srcId="{5E83910E-1D47-4914-BDFB-4FA44C537D8E}" destId="{BCFED121-3685-4492-A7D8-AE67243656E1}" srcOrd="0" destOrd="0" presId="urn:microsoft.com/office/officeart/2005/8/layout/orgChart1"/>
    <dgm:cxn modelId="{453E3063-5BC3-874D-A6BB-53E9D9AE9BA5}" type="presOf" srcId="{1A5EAC6C-BB92-44D9-ACBA-F1E1FCA2BA6E}" destId="{774A8305-EA34-4BA0-BA77-7B3527E4B0CB}" srcOrd="0" destOrd="0" presId="urn:microsoft.com/office/officeart/2005/8/layout/orgChart1"/>
    <dgm:cxn modelId="{50336DCA-46E5-F948-995F-7C12284ED881}" type="presOf" srcId="{C4129626-BF16-4663-ADC0-44DC61C82C87}" destId="{74235AAF-A480-4435-A425-DDEB499026FF}" srcOrd="0" destOrd="0" presId="urn:microsoft.com/office/officeart/2005/8/layout/orgChart1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B884003C-586D-024B-8223-879B2ED1EC62}" type="presOf" srcId="{55C0D72E-EFAF-45BA-A6B0-89F34F1C1F15}" destId="{41129FAF-F3AC-4CF7-891D-6345C6ADC1D8}" srcOrd="1" destOrd="0" presId="urn:microsoft.com/office/officeart/2005/8/layout/orgChart1"/>
    <dgm:cxn modelId="{BCD8C62A-815A-E847-9FBA-3C298B88F0E0}" type="presOf" srcId="{595FCEE9-9105-4197-8E95-1C4A24685052}" destId="{8B3BADA2-BC2B-40BF-88EF-3DFB5D4D188C}" srcOrd="0" destOrd="0" presId="urn:microsoft.com/office/officeart/2005/8/layout/orgChart1"/>
    <dgm:cxn modelId="{5E9EE78C-17DC-B04B-B97E-716AEAB02EE2}" type="presOf" srcId="{C4129626-BF16-4663-ADC0-44DC61C82C87}" destId="{085A79A1-AFA4-4BA0-B07B-873A3CC14FF2}" srcOrd="1" destOrd="0" presId="urn:microsoft.com/office/officeart/2005/8/layout/orgChart1"/>
    <dgm:cxn modelId="{5A8CB954-7B9F-484A-851A-ED06B65304C5}" srcId="{95666C54-99D5-47A2-9F5E-D4563152016F}" destId="{C8CE6D87-3C64-4D93-8DF5-24F69093F398}" srcOrd="0" destOrd="0" parTransId="{C7E587DB-A0F2-4E12-AFFF-1D21BDEFDD90}" sibTransId="{F4B0C50A-BDF4-4F7B-8C54-355D86C98C3A}"/>
    <dgm:cxn modelId="{58395C3A-BD76-B646-A0BD-9454FD8CC168}" type="presOf" srcId="{C8CE6D87-3C64-4D93-8DF5-24F69093F398}" destId="{9FCED0BF-20C7-44E6-A2EB-B4B87EC502EC}" srcOrd="1" destOrd="0" presId="urn:microsoft.com/office/officeart/2005/8/layout/orgChart1"/>
    <dgm:cxn modelId="{486C68B9-2D3C-AC40-A317-3E7BA6935624}" type="presOf" srcId="{C8CE6D87-3C64-4D93-8DF5-24F69093F398}" destId="{1C3B8E16-D84A-4B59-9644-EFC486BC6B77}" srcOrd="0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1B8503BC-70ED-0041-9F5F-C732235FD5FE}" type="presOf" srcId="{C9C879F4-D6D5-4F85-8E7D-9F7DAFDA7D60}" destId="{15B82103-87E0-4E5D-8E09-3F056A085EEA}" srcOrd="1" destOrd="0" presId="urn:microsoft.com/office/officeart/2005/8/layout/orgChart1"/>
    <dgm:cxn modelId="{81AC4A73-7D1D-7946-8ED5-A1F8CE9AD832}" type="presOf" srcId="{95666C54-99D5-47A2-9F5E-D4563152016F}" destId="{DCA2BA4B-19F9-4B10-934F-EF39AC7D648A}" srcOrd="1" destOrd="0" presId="urn:microsoft.com/office/officeart/2005/8/layout/orgChart1"/>
    <dgm:cxn modelId="{AE40FF6D-D2C6-0541-860C-E50D34F33EEE}" type="presOf" srcId="{8C1F7BFF-0030-4946-8C40-080E03F6CF42}" destId="{64BB6511-43BF-4D7F-8ED6-DE9F8436D62C}" srcOrd="0" destOrd="0" presId="urn:microsoft.com/office/officeart/2005/8/layout/orgChart1"/>
    <dgm:cxn modelId="{152D4580-C3AD-A446-8426-E7DB049541A9}" type="presOf" srcId="{FB7C48DE-0645-4111-B6C4-0035B5EDA151}" destId="{A5488426-4CA3-4445-94FD-BF23194C65DB}" srcOrd="1" destOrd="0" presId="urn:microsoft.com/office/officeart/2005/8/layout/orgChart1"/>
    <dgm:cxn modelId="{C630BB49-427E-6A4F-90B3-DCFC9C2238CF}" type="presOf" srcId="{95666C54-99D5-47A2-9F5E-D4563152016F}" destId="{72B7C8D4-C8AD-414D-AEF1-2648A933C0B1}" srcOrd="0" destOrd="0" presId="urn:microsoft.com/office/officeart/2005/8/layout/orgChart1"/>
    <dgm:cxn modelId="{6789BC76-8007-A84C-A4F8-7FC6055F9FBB}" type="presOf" srcId="{C7E587DB-A0F2-4E12-AFFF-1D21BDEFDD90}" destId="{60E987B0-DF4D-4201-9AD7-232EE95A36B1}" srcOrd="0" destOrd="0" presId="urn:microsoft.com/office/officeart/2005/8/layout/orgChart1"/>
    <dgm:cxn modelId="{095A2850-EE20-D444-B614-4E42C41BA7C9}" type="presOf" srcId="{0919D15E-CAD7-4265-9107-3C91A84F6C70}" destId="{FD76C940-C946-4EA7-9029-42E560BA3A9A}" srcOrd="0" destOrd="0" presId="urn:microsoft.com/office/officeart/2005/8/layout/orgChart1"/>
    <dgm:cxn modelId="{F787CDF2-F0EE-5F4F-8155-A3A4FD04059E}" type="presOf" srcId="{C9C879F4-D6D5-4F85-8E7D-9F7DAFDA7D60}" destId="{1C07E151-1B22-4421-8650-69DCBC8884CB}" srcOrd="0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CB90D470-9AF2-6F45-ABA3-E4727551D3BB}" type="presParOf" srcId="{19AD2C21-FB11-4358-B71C-FDBEAAF3B3EB}" destId="{D99FFE22-E7D2-41CC-945E-F5B0D432AC34}" srcOrd="0" destOrd="0" presId="urn:microsoft.com/office/officeart/2005/8/layout/orgChart1"/>
    <dgm:cxn modelId="{0BE51AF4-F22F-0B45-8A3B-070FF6CCEC4D}" type="presParOf" srcId="{D99FFE22-E7D2-41CC-945E-F5B0D432AC34}" destId="{74E1C3D0-A725-4084-A6E0-EA3D54C74C9A}" srcOrd="0" destOrd="0" presId="urn:microsoft.com/office/officeart/2005/8/layout/orgChart1"/>
    <dgm:cxn modelId="{0C4912BA-3F2F-864E-8665-E4899C072623}" type="presParOf" srcId="{74E1C3D0-A725-4084-A6E0-EA3D54C74C9A}" destId="{E9EF0D3B-B0E7-4256-8D05-DC5F8EB9964B}" srcOrd="0" destOrd="0" presId="urn:microsoft.com/office/officeart/2005/8/layout/orgChart1"/>
    <dgm:cxn modelId="{52E5CACA-5D38-A74C-AED4-2BA6A070F8DA}" type="presParOf" srcId="{74E1C3D0-A725-4084-A6E0-EA3D54C74C9A}" destId="{A5488426-4CA3-4445-94FD-BF23194C65DB}" srcOrd="1" destOrd="0" presId="urn:microsoft.com/office/officeart/2005/8/layout/orgChart1"/>
    <dgm:cxn modelId="{6321CD0C-8B60-8B40-B3E0-1D2115ED1620}" type="presParOf" srcId="{D99FFE22-E7D2-41CC-945E-F5B0D432AC34}" destId="{BB21E2BD-C6D7-4644-ABC4-3BE7EF2B76D9}" srcOrd="1" destOrd="0" presId="urn:microsoft.com/office/officeart/2005/8/layout/orgChart1"/>
    <dgm:cxn modelId="{9740B047-F665-E443-8D7E-C63A3D70CA92}" type="presParOf" srcId="{BB21E2BD-C6D7-4644-ABC4-3BE7EF2B76D9}" destId="{8B3BADA2-BC2B-40BF-88EF-3DFB5D4D188C}" srcOrd="0" destOrd="0" presId="urn:microsoft.com/office/officeart/2005/8/layout/orgChart1"/>
    <dgm:cxn modelId="{C08D68C3-7023-8141-84B8-8E3243694AEC}" type="presParOf" srcId="{BB21E2BD-C6D7-4644-ABC4-3BE7EF2B76D9}" destId="{416109DA-E790-4C16-8DFC-3EAECEF35B3E}" srcOrd="1" destOrd="0" presId="urn:microsoft.com/office/officeart/2005/8/layout/orgChart1"/>
    <dgm:cxn modelId="{F0909CBE-ECE4-7F43-B1E7-59D564FB5164}" type="presParOf" srcId="{416109DA-E790-4C16-8DFC-3EAECEF35B3E}" destId="{F41C94F9-AE61-4416-80DC-5EC35B49985C}" srcOrd="0" destOrd="0" presId="urn:microsoft.com/office/officeart/2005/8/layout/orgChart1"/>
    <dgm:cxn modelId="{D5119C93-86B7-294D-81C7-57DA00B532B7}" type="presParOf" srcId="{F41C94F9-AE61-4416-80DC-5EC35B49985C}" destId="{1C07E151-1B22-4421-8650-69DCBC8884CB}" srcOrd="0" destOrd="0" presId="urn:microsoft.com/office/officeart/2005/8/layout/orgChart1"/>
    <dgm:cxn modelId="{CB4664BB-BDCC-AB4D-860E-2F22735B479A}" type="presParOf" srcId="{F41C94F9-AE61-4416-80DC-5EC35B49985C}" destId="{15B82103-87E0-4E5D-8E09-3F056A085EEA}" srcOrd="1" destOrd="0" presId="urn:microsoft.com/office/officeart/2005/8/layout/orgChart1"/>
    <dgm:cxn modelId="{10848A5C-17C3-C84C-A37F-120C75C81C4A}" type="presParOf" srcId="{416109DA-E790-4C16-8DFC-3EAECEF35B3E}" destId="{F656FBD5-1C7C-4F55-AE09-74E6C1F26D28}" srcOrd="1" destOrd="0" presId="urn:microsoft.com/office/officeart/2005/8/layout/orgChart1"/>
    <dgm:cxn modelId="{22A552FB-96BE-4947-A582-7525363381EE}" type="presParOf" srcId="{416109DA-E790-4C16-8DFC-3EAECEF35B3E}" destId="{9070AE82-E858-4BD6-9801-A5F92DAE6006}" srcOrd="2" destOrd="0" presId="urn:microsoft.com/office/officeart/2005/8/layout/orgChart1"/>
    <dgm:cxn modelId="{856B7210-9896-AF4D-93C3-46D79CF9BA5B}" type="presParOf" srcId="{BB21E2BD-C6D7-4644-ABC4-3BE7EF2B76D9}" destId="{DA6109A7-323F-4F3E-AC3E-6982E7D25359}" srcOrd="2" destOrd="0" presId="urn:microsoft.com/office/officeart/2005/8/layout/orgChart1"/>
    <dgm:cxn modelId="{02008776-33F9-204A-BE77-49B234215062}" type="presParOf" srcId="{BB21E2BD-C6D7-4644-ABC4-3BE7EF2B76D9}" destId="{54910368-4721-497B-8744-1FBFF31394D7}" srcOrd="3" destOrd="0" presId="urn:microsoft.com/office/officeart/2005/8/layout/orgChart1"/>
    <dgm:cxn modelId="{C3A026E8-8E10-1E4F-85AF-44E3F9BC9D56}" type="presParOf" srcId="{54910368-4721-497B-8744-1FBFF31394D7}" destId="{B1FA2D4E-DB30-4564-A124-4B04A9442A56}" srcOrd="0" destOrd="0" presId="urn:microsoft.com/office/officeart/2005/8/layout/orgChart1"/>
    <dgm:cxn modelId="{111E6DCD-3705-A341-9258-06A627294465}" type="presParOf" srcId="{B1FA2D4E-DB30-4564-A124-4B04A9442A56}" destId="{A0D08F08-E346-4506-9612-7B7439E21456}" srcOrd="0" destOrd="0" presId="urn:microsoft.com/office/officeart/2005/8/layout/orgChart1"/>
    <dgm:cxn modelId="{A1E05743-67CC-2A4D-827A-6FBFE070F5FF}" type="presParOf" srcId="{B1FA2D4E-DB30-4564-A124-4B04A9442A56}" destId="{41129FAF-F3AC-4CF7-891D-6345C6ADC1D8}" srcOrd="1" destOrd="0" presId="urn:microsoft.com/office/officeart/2005/8/layout/orgChart1"/>
    <dgm:cxn modelId="{E5EFF8FB-C409-8741-B8C2-C37FFC2F76F6}" type="presParOf" srcId="{54910368-4721-497B-8744-1FBFF31394D7}" destId="{5E52F570-ACEB-4B52-9216-33E093B6DB13}" srcOrd="1" destOrd="0" presId="urn:microsoft.com/office/officeart/2005/8/layout/orgChart1"/>
    <dgm:cxn modelId="{64A3F633-0292-CB43-AB47-DBEE63E45697}" type="presParOf" srcId="{54910368-4721-497B-8744-1FBFF31394D7}" destId="{5797E834-E036-47AE-9EC2-C870D876A5A0}" srcOrd="2" destOrd="0" presId="urn:microsoft.com/office/officeart/2005/8/layout/orgChart1"/>
    <dgm:cxn modelId="{88D7C66C-3ABC-CB4A-9AF6-6968C94DD3C2}" type="presParOf" srcId="{BB21E2BD-C6D7-4644-ABC4-3BE7EF2B76D9}" destId="{64BB6511-43BF-4D7F-8ED6-DE9F8436D62C}" srcOrd="4" destOrd="0" presId="urn:microsoft.com/office/officeart/2005/8/layout/orgChart1"/>
    <dgm:cxn modelId="{2517D692-2EC9-0E47-AAEE-E1FDBFED2A2C}" type="presParOf" srcId="{BB21E2BD-C6D7-4644-ABC4-3BE7EF2B76D9}" destId="{93CDC55C-6862-4BBA-A363-398EFEDB6041}" srcOrd="5" destOrd="0" presId="urn:microsoft.com/office/officeart/2005/8/layout/orgChart1"/>
    <dgm:cxn modelId="{B52B4A55-223D-3C46-BD80-B008821683AC}" type="presParOf" srcId="{93CDC55C-6862-4BBA-A363-398EFEDB6041}" destId="{3F8A01D5-3D92-47F6-B753-428610E24A55}" srcOrd="0" destOrd="0" presId="urn:microsoft.com/office/officeart/2005/8/layout/orgChart1"/>
    <dgm:cxn modelId="{4C1C8293-4F7B-124B-AE76-5A4B0FA22229}" type="presParOf" srcId="{3F8A01D5-3D92-47F6-B753-428610E24A55}" destId="{74235AAF-A480-4435-A425-DDEB499026FF}" srcOrd="0" destOrd="0" presId="urn:microsoft.com/office/officeart/2005/8/layout/orgChart1"/>
    <dgm:cxn modelId="{AF92BC79-08F7-3F48-A8F3-0DA141E43C6E}" type="presParOf" srcId="{3F8A01D5-3D92-47F6-B753-428610E24A55}" destId="{085A79A1-AFA4-4BA0-B07B-873A3CC14FF2}" srcOrd="1" destOrd="0" presId="urn:microsoft.com/office/officeart/2005/8/layout/orgChart1"/>
    <dgm:cxn modelId="{8ABCAAF2-D1F4-724F-8970-DA78C991DE3E}" type="presParOf" srcId="{93CDC55C-6862-4BBA-A363-398EFEDB6041}" destId="{4D8A8FD6-18F4-4A01-B14E-250E59FE7D16}" srcOrd="1" destOrd="0" presId="urn:microsoft.com/office/officeart/2005/8/layout/orgChart1"/>
    <dgm:cxn modelId="{18D6CE6B-B615-0E44-81BF-E6D081EE503A}" type="presParOf" srcId="{93CDC55C-6862-4BBA-A363-398EFEDB6041}" destId="{B4D9FB89-4CE1-42F2-A2A6-8C862FD2D934}" srcOrd="2" destOrd="0" presId="urn:microsoft.com/office/officeart/2005/8/layout/orgChart1"/>
    <dgm:cxn modelId="{5093DDB1-326B-FC4C-B6E2-DE823F1EDC1D}" type="presParOf" srcId="{BB21E2BD-C6D7-4644-ABC4-3BE7EF2B76D9}" destId="{774A8305-EA34-4BA0-BA77-7B3527E4B0CB}" srcOrd="6" destOrd="0" presId="urn:microsoft.com/office/officeart/2005/8/layout/orgChart1"/>
    <dgm:cxn modelId="{4BF93AB7-B9A7-9B4E-88AD-6D64BDFDE98D}" type="presParOf" srcId="{BB21E2BD-C6D7-4644-ABC4-3BE7EF2B76D9}" destId="{C5412FD7-8561-403C-8869-A66F5BFC11D0}" srcOrd="7" destOrd="0" presId="urn:microsoft.com/office/officeart/2005/8/layout/orgChart1"/>
    <dgm:cxn modelId="{CAB159A0-B99E-794D-925D-17E8B6984747}" type="presParOf" srcId="{C5412FD7-8561-403C-8869-A66F5BFC11D0}" destId="{4E42B2DA-E1F8-4989-B40F-4F107E0D18D8}" srcOrd="0" destOrd="0" presId="urn:microsoft.com/office/officeart/2005/8/layout/orgChart1"/>
    <dgm:cxn modelId="{EFB62F41-ECE7-7F45-9D0C-71E3CEE7070B}" type="presParOf" srcId="{4E42B2DA-E1F8-4989-B40F-4F107E0D18D8}" destId="{72B7C8D4-C8AD-414D-AEF1-2648A933C0B1}" srcOrd="0" destOrd="0" presId="urn:microsoft.com/office/officeart/2005/8/layout/orgChart1"/>
    <dgm:cxn modelId="{AE06DC2E-1968-9744-9E65-57A12DD041EC}" type="presParOf" srcId="{4E42B2DA-E1F8-4989-B40F-4F107E0D18D8}" destId="{DCA2BA4B-19F9-4B10-934F-EF39AC7D648A}" srcOrd="1" destOrd="0" presId="urn:microsoft.com/office/officeart/2005/8/layout/orgChart1"/>
    <dgm:cxn modelId="{3D03AA51-19F4-4047-B734-BED9040C20B1}" type="presParOf" srcId="{C5412FD7-8561-403C-8869-A66F5BFC11D0}" destId="{30C32D1D-110F-4FE7-8F6E-3C4A2337DDA9}" srcOrd="1" destOrd="0" presId="urn:microsoft.com/office/officeart/2005/8/layout/orgChart1"/>
    <dgm:cxn modelId="{9C802E97-6CDE-744C-A2D5-4D85A18F343A}" type="presParOf" srcId="{30C32D1D-110F-4FE7-8F6E-3C4A2337DDA9}" destId="{60E987B0-DF4D-4201-9AD7-232EE95A36B1}" srcOrd="0" destOrd="0" presId="urn:microsoft.com/office/officeart/2005/8/layout/orgChart1"/>
    <dgm:cxn modelId="{FF7A4875-035E-9D4A-AAD8-ECEAD40B9A6E}" type="presParOf" srcId="{30C32D1D-110F-4FE7-8F6E-3C4A2337DDA9}" destId="{37FB9A5F-16D3-4B8A-85FD-95B227A0FF45}" srcOrd="1" destOrd="0" presId="urn:microsoft.com/office/officeart/2005/8/layout/orgChart1"/>
    <dgm:cxn modelId="{3891488E-86AD-9345-BE40-68A50BADB6C4}" type="presParOf" srcId="{37FB9A5F-16D3-4B8A-85FD-95B227A0FF45}" destId="{F7C61CA5-B701-4498-B496-4052347246D2}" srcOrd="0" destOrd="0" presId="urn:microsoft.com/office/officeart/2005/8/layout/orgChart1"/>
    <dgm:cxn modelId="{4AD0AED5-58CC-FD43-B797-C773CBB1D2D4}" type="presParOf" srcId="{F7C61CA5-B701-4498-B496-4052347246D2}" destId="{1C3B8E16-D84A-4B59-9644-EFC486BC6B77}" srcOrd="0" destOrd="0" presId="urn:microsoft.com/office/officeart/2005/8/layout/orgChart1"/>
    <dgm:cxn modelId="{AC17CC08-F510-5448-A3C4-562DEC36D795}" type="presParOf" srcId="{F7C61CA5-B701-4498-B496-4052347246D2}" destId="{9FCED0BF-20C7-44E6-A2EB-B4B87EC502EC}" srcOrd="1" destOrd="0" presId="urn:microsoft.com/office/officeart/2005/8/layout/orgChart1"/>
    <dgm:cxn modelId="{D3A788B7-B5BB-2240-A699-CEB228996405}" type="presParOf" srcId="{37FB9A5F-16D3-4B8A-85FD-95B227A0FF45}" destId="{5EF6B869-7A3E-4955-8FF7-DACF9B7BC996}" srcOrd="1" destOrd="0" presId="urn:microsoft.com/office/officeart/2005/8/layout/orgChart1"/>
    <dgm:cxn modelId="{6CA7D1ED-E687-A04C-94B8-EEC271505BF9}" type="presParOf" srcId="{37FB9A5F-16D3-4B8A-85FD-95B227A0FF45}" destId="{7A8147C3-96D5-4B98-AD55-145512432902}" srcOrd="2" destOrd="0" presId="urn:microsoft.com/office/officeart/2005/8/layout/orgChart1"/>
    <dgm:cxn modelId="{F2A7E563-25C7-E147-8114-0F27D7EE64A0}" type="presParOf" srcId="{C5412FD7-8561-403C-8869-A66F5BFC11D0}" destId="{FCFE24F5-7A35-48E7-8CD5-C02AABAEBD89}" srcOrd="2" destOrd="0" presId="urn:microsoft.com/office/officeart/2005/8/layout/orgChart1"/>
    <dgm:cxn modelId="{62D299E6-EA1F-2B4A-BB3A-A347F4FA1643}" type="presParOf" srcId="{BB21E2BD-C6D7-4644-ABC4-3BE7EF2B76D9}" destId="{BCFED121-3685-4492-A7D8-AE67243656E1}" srcOrd="8" destOrd="0" presId="urn:microsoft.com/office/officeart/2005/8/layout/orgChart1"/>
    <dgm:cxn modelId="{84E5E7E1-4DC1-A54E-BF11-1D92EAD90052}" type="presParOf" srcId="{BB21E2BD-C6D7-4644-ABC4-3BE7EF2B76D9}" destId="{F550639E-FDF4-4C08-B497-9713D497DD84}" srcOrd="9" destOrd="0" presId="urn:microsoft.com/office/officeart/2005/8/layout/orgChart1"/>
    <dgm:cxn modelId="{585FED7B-A8E5-7148-B602-5D7E68D5CA85}" type="presParOf" srcId="{F550639E-FDF4-4C08-B497-9713D497DD84}" destId="{E3F5BC10-2979-4FC3-91D1-3816BBE36DA0}" srcOrd="0" destOrd="0" presId="urn:microsoft.com/office/officeart/2005/8/layout/orgChart1"/>
    <dgm:cxn modelId="{7EA7DF97-7C66-6B4A-92B6-7194F13CC781}" type="presParOf" srcId="{E3F5BC10-2979-4FC3-91D1-3816BBE36DA0}" destId="{FD76C940-C946-4EA7-9029-42E560BA3A9A}" srcOrd="0" destOrd="0" presId="urn:microsoft.com/office/officeart/2005/8/layout/orgChart1"/>
    <dgm:cxn modelId="{EFFE35D1-BA53-DD49-9E44-F74C5E927FE8}" type="presParOf" srcId="{E3F5BC10-2979-4FC3-91D1-3816BBE36DA0}" destId="{F46BF960-7A1A-4844-B5F8-D3B85B7F3896}" srcOrd="1" destOrd="0" presId="urn:microsoft.com/office/officeart/2005/8/layout/orgChart1"/>
    <dgm:cxn modelId="{864D3D68-1036-3548-BA12-3BC7CC83D0B5}" type="presParOf" srcId="{F550639E-FDF4-4C08-B497-9713D497DD84}" destId="{56A9A1FD-42AC-456B-9B32-C8E5AF82FAD6}" srcOrd="1" destOrd="0" presId="urn:microsoft.com/office/officeart/2005/8/layout/orgChart1"/>
    <dgm:cxn modelId="{A4990E84-5C5C-D743-994F-171EAF6AC032}" type="presParOf" srcId="{F550639E-FDF4-4C08-B497-9713D497DD84}" destId="{E54F82E5-68E4-48EC-8453-A3AA1FDEA5B5}" srcOrd="2" destOrd="0" presId="urn:microsoft.com/office/officeart/2005/8/layout/orgChart1"/>
    <dgm:cxn modelId="{CBE292D2-A4D4-8544-9079-7AD9DA8B7E83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/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6DEC4C0B-A08B-4ABB-9A0E-EE83CDC8EAF1}">
      <dgm:prSet/>
      <dgm:spPr>
        <a:solidFill>
          <a:schemeClr val="accent3"/>
        </a:solidFill>
        <a:ln w="1143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Team Prof Affairs</a:t>
          </a:r>
          <a:endParaRPr lang="en-US" dirty="0"/>
        </a:p>
      </dgm:t>
    </dgm:pt>
    <dgm:pt modelId="{C042C477-2B58-496F-95C0-7891A46FD0D2}" type="parTrans" cxnId="{1313684B-598F-43E2-9D74-3E214CEB895E}">
      <dgm:prSet/>
      <dgm:spPr/>
      <dgm:t>
        <a:bodyPr/>
        <a:lstStyle/>
        <a:p>
          <a:endParaRPr lang="en-US"/>
        </a:p>
      </dgm:t>
    </dgm:pt>
    <dgm:pt modelId="{6F90D493-B6AF-4CCC-A107-9FA83E92DF5B}" type="sibTrans" cxnId="{1313684B-598F-43E2-9D74-3E214CEB895E}">
      <dgm:prSet/>
      <dgm:spPr/>
      <dgm:t>
        <a:bodyPr/>
        <a:lstStyle/>
        <a:p>
          <a:endParaRPr lang="en-US"/>
        </a:p>
      </dgm:t>
    </dgm:pt>
    <dgm:pt modelId="{E3829422-E995-4390-9D3A-FA95D666A020}">
      <dgm:prSet/>
      <dgm:spPr>
        <a:solidFill>
          <a:schemeClr val="accent3"/>
        </a:solidFill>
        <a:ln w="1143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Team Communications</a:t>
          </a:r>
          <a:endParaRPr lang="en-US" dirty="0"/>
        </a:p>
      </dgm:t>
    </dgm:pt>
    <dgm:pt modelId="{C65BEA0C-269F-4DDA-857E-D1C53B9B62F0}" type="parTrans" cxnId="{23632B22-627C-486C-A759-DEC3114183AC}">
      <dgm:prSet/>
      <dgm:spPr/>
      <dgm:t>
        <a:bodyPr/>
        <a:lstStyle/>
        <a:p>
          <a:endParaRPr lang="en-US"/>
        </a:p>
      </dgm:t>
    </dgm:pt>
    <dgm:pt modelId="{38A186BA-79A4-49B7-8030-8D38D57531D0}" type="sibTrans" cxnId="{23632B22-627C-486C-A759-DEC3114183AC}">
      <dgm:prSet/>
      <dgm:spPr/>
      <dgm:t>
        <a:bodyPr/>
        <a:lstStyle/>
        <a:p>
          <a:endParaRPr lang="en-US"/>
        </a:p>
      </dgm:t>
    </dgm:pt>
    <dgm:pt modelId="{59F8E8A3-D83B-4437-B078-C1F97144EFBD}">
      <dgm:prSet/>
      <dgm:spPr>
        <a:solidFill>
          <a:schemeClr val="accent3"/>
        </a:solidFill>
        <a:ln w="1143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Team Org Affairs</a:t>
          </a:r>
          <a:endParaRPr lang="en-US" dirty="0"/>
        </a:p>
      </dgm:t>
    </dgm:pt>
    <dgm:pt modelId="{D422A50C-2F7D-4C25-B815-C300F41A6EF6}" type="parTrans" cxnId="{7C0D4361-9587-42B4-A269-4BD74F3631BF}">
      <dgm:prSet/>
      <dgm:spPr/>
      <dgm:t>
        <a:bodyPr/>
        <a:lstStyle/>
        <a:p>
          <a:endParaRPr lang="en-US"/>
        </a:p>
      </dgm:t>
    </dgm:pt>
    <dgm:pt modelId="{482E8AAA-E03E-46D2-AF69-C9097D632CAE}" type="sibTrans" cxnId="{7C0D4361-9587-42B4-A269-4BD74F3631BF}">
      <dgm:prSet/>
      <dgm:spPr/>
      <dgm:t>
        <a:bodyPr/>
        <a:lstStyle/>
        <a:p>
          <a:endParaRPr lang="en-US"/>
        </a:p>
      </dgm:t>
    </dgm:pt>
    <dgm:pt modelId="{7175D234-34F3-4AE0-95E4-2A5624687B0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Community Outreach</a:t>
          </a:r>
          <a:endParaRPr lang="en-US" dirty="0"/>
        </a:p>
      </dgm:t>
    </dgm:pt>
    <dgm:pt modelId="{78534D34-3E49-45B4-8F39-A6C46DCCD6C1}" type="parTrans" cxnId="{5199F531-3CE7-4074-ADC9-08F33EAE3675}">
      <dgm:prSet/>
      <dgm:spPr/>
      <dgm:t>
        <a:bodyPr/>
        <a:lstStyle/>
        <a:p>
          <a:endParaRPr lang="en-US"/>
        </a:p>
      </dgm:t>
    </dgm:pt>
    <dgm:pt modelId="{69FB34E5-6939-4509-9849-1CA783E7D5B1}" type="sibTrans" cxnId="{5199F531-3CE7-4074-ADC9-08F33EAE3675}">
      <dgm:prSet/>
      <dgm:spPr/>
      <dgm:t>
        <a:bodyPr/>
        <a:lstStyle/>
        <a:p>
          <a:endParaRPr lang="en-US"/>
        </a:p>
      </dgm:t>
    </dgm:pt>
    <dgm:pt modelId="{57BE886E-96D6-4C90-99A9-DC4EDB239345}">
      <dgm:prSet/>
      <dgm:spPr>
        <a:solidFill>
          <a:schemeClr val="accent3"/>
        </a:solidFill>
        <a:ln w="114300">
          <a:solidFill>
            <a:srgbClr val="FFC000"/>
          </a:solidFill>
        </a:ln>
      </dgm:spPr>
      <dgm:t>
        <a:bodyPr/>
        <a:lstStyle/>
        <a:p>
          <a:r>
            <a:rPr lang="en-US" smtClean="0"/>
            <a:t>ASM liason</a:t>
          </a:r>
          <a:endParaRPr lang="en-US"/>
        </a:p>
      </dgm:t>
    </dgm:pt>
    <dgm:pt modelId="{16AB6688-4A8D-43A0-ABAE-0047D1E350C0}" type="parTrans" cxnId="{FB4635E1-992A-4F05-924F-5B4F8AE03754}">
      <dgm:prSet/>
      <dgm:spPr/>
      <dgm:t>
        <a:bodyPr/>
        <a:lstStyle/>
        <a:p>
          <a:endParaRPr lang="en-US"/>
        </a:p>
      </dgm:t>
    </dgm:pt>
    <dgm:pt modelId="{E0D56724-D813-40F1-AA3A-3164D0AD7BB5}" type="sibTrans" cxnId="{FB4635E1-992A-4F05-924F-5B4F8AE03754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D083D481-DD5D-47DF-97A8-1D3C297C8B2B}" type="pres">
      <dgm:prSet presAssocID="{C042C477-2B58-496F-95C0-7891A46FD0D2}" presName="Name37" presStyleLbl="parChTrans1D3" presStyleIdx="0" presStyleCnt="5"/>
      <dgm:spPr/>
      <dgm:t>
        <a:bodyPr/>
        <a:lstStyle/>
        <a:p>
          <a:endParaRPr lang="en-US"/>
        </a:p>
      </dgm:t>
    </dgm:pt>
    <dgm:pt modelId="{EB9551D9-3EC7-435F-AF18-7405BC0B8F2F}" type="pres">
      <dgm:prSet presAssocID="{6DEC4C0B-A08B-4ABB-9A0E-EE83CDC8EAF1}" presName="hierRoot2" presStyleCnt="0">
        <dgm:presLayoutVars>
          <dgm:hierBranch/>
        </dgm:presLayoutVars>
      </dgm:prSet>
      <dgm:spPr/>
    </dgm:pt>
    <dgm:pt modelId="{DB60A80F-D7EA-4D4C-9110-D4408D1CB42A}" type="pres">
      <dgm:prSet presAssocID="{6DEC4C0B-A08B-4ABB-9A0E-EE83CDC8EAF1}" presName="rootComposite" presStyleCnt="0"/>
      <dgm:spPr/>
    </dgm:pt>
    <dgm:pt modelId="{BCC64CCD-C0EA-45FE-96C8-5A56DA0F8843}" type="pres">
      <dgm:prSet presAssocID="{6DEC4C0B-A08B-4ABB-9A0E-EE83CDC8EAF1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6369A-F47C-4CC1-8B79-AA08E04A8A87}" type="pres">
      <dgm:prSet presAssocID="{6DEC4C0B-A08B-4ABB-9A0E-EE83CDC8EAF1}" presName="rootConnector" presStyleLbl="node3" presStyleIdx="0" presStyleCnt="5"/>
      <dgm:spPr/>
      <dgm:t>
        <a:bodyPr/>
        <a:lstStyle/>
        <a:p>
          <a:endParaRPr lang="en-US"/>
        </a:p>
      </dgm:t>
    </dgm:pt>
    <dgm:pt modelId="{F78EEC2F-4EDF-43EF-94FB-3FE316D4E6B2}" type="pres">
      <dgm:prSet presAssocID="{6DEC4C0B-A08B-4ABB-9A0E-EE83CDC8EAF1}" presName="hierChild4" presStyleCnt="0"/>
      <dgm:spPr/>
    </dgm:pt>
    <dgm:pt modelId="{70FA2E1A-4E09-4FBD-A90E-99306937313C}" type="pres">
      <dgm:prSet presAssocID="{6DEC4C0B-A08B-4ABB-9A0E-EE83CDC8EAF1}" presName="hierChild5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A2F9B3CD-0E20-495D-9585-3A91D1F355AD}" type="pres">
      <dgm:prSet presAssocID="{C65BEA0C-269F-4DDA-857E-D1C53B9B62F0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EF19455-586D-4313-9DE1-6C5A802020C8}" type="pres">
      <dgm:prSet presAssocID="{E3829422-E995-4390-9D3A-FA95D666A020}" presName="hierRoot2" presStyleCnt="0">
        <dgm:presLayoutVars>
          <dgm:hierBranch val="init"/>
        </dgm:presLayoutVars>
      </dgm:prSet>
      <dgm:spPr/>
    </dgm:pt>
    <dgm:pt modelId="{3B4B98FB-91B0-40F4-871D-8083596F4EAD}" type="pres">
      <dgm:prSet presAssocID="{E3829422-E995-4390-9D3A-FA95D666A020}" presName="rootComposite" presStyleCnt="0"/>
      <dgm:spPr/>
    </dgm:pt>
    <dgm:pt modelId="{13C608E0-1E0B-460C-A312-61549027FB7F}" type="pres">
      <dgm:prSet presAssocID="{E3829422-E995-4390-9D3A-FA95D666A02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4E768-9133-440B-8160-4DE459D46B57}" type="pres">
      <dgm:prSet presAssocID="{E3829422-E995-4390-9D3A-FA95D666A020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0B20F-C19C-4D69-8340-05147439E5FB}" type="pres">
      <dgm:prSet presAssocID="{E3829422-E995-4390-9D3A-FA95D666A020}" presName="hierChild4" presStyleCnt="0"/>
      <dgm:spPr/>
    </dgm:pt>
    <dgm:pt modelId="{4BEB6471-606D-4E57-85AF-F665383723E0}" type="pres">
      <dgm:prSet presAssocID="{E3829422-E995-4390-9D3A-FA95D666A020}" presName="hierChild5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45C71445-DDE9-4867-8500-85602C855459}" type="pres">
      <dgm:prSet presAssocID="{D422A50C-2F7D-4C25-B815-C300F41A6EF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42BB16E-E19B-475B-A054-073764C21AD5}" type="pres">
      <dgm:prSet presAssocID="{59F8E8A3-D83B-4437-B078-C1F97144EFBD}" presName="hierRoot2" presStyleCnt="0">
        <dgm:presLayoutVars>
          <dgm:hierBranch val="init"/>
        </dgm:presLayoutVars>
      </dgm:prSet>
      <dgm:spPr/>
    </dgm:pt>
    <dgm:pt modelId="{A5CB4985-2951-4F8E-8397-849091BC305A}" type="pres">
      <dgm:prSet presAssocID="{59F8E8A3-D83B-4437-B078-C1F97144EFBD}" presName="rootComposite" presStyleCnt="0"/>
      <dgm:spPr/>
    </dgm:pt>
    <dgm:pt modelId="{57A0A8EB-63EC-49CB-9C7E-FC1DD011F493}" type="pres">
      <dgm:prSet presAssocID="{59F8E8A3-D83B-4437-B078-C1F97144EFBD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323D7-3611-464B-9709-AD9A1212EE49}" type="pres">
      <dgm:prSet presAssocID="{59F8E8A3-D83B-4437-B078-C1F97144EFBD}" presName="rootConnector" presStyleLbl="node3" presStyleIdx="2" presStyleCnt="5"/>
      <dgm:spPr/>
      <dgm:t>
        <a:bodyPr/>
        <a:lstStyle/>
        <a:p>
          <a:endParaRPr lang="en-US"/>
        </a:p>
      </dgm:t>
    </dgm:pt>
    <dgm:pt modelId="{1C9E384D-25C2-4918-9167-863488EFE424}" type="pres">
      <dgm:prSet presAssocID="{59F8E8A3-D83B-4437-B078-C1F97144EFBD}" presName="hierChild4" presStyleCnt="0"/>
      <dgm:spPr/>
    </dgm:pt>
    <dgm:pt modelId="{32158D50-706D-45FD-9891-43488BB8D3AB}" type="pres">
      <dgm:prSet presAssocID="{59F8E8A3-D83B-4437-B078-C1F97144EFBD}" presName="hierChild5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57564642-F8F8-4D57-9090-E55EC692A3BB}" type="pres">
      <dgm:prSet presAssocID="{78534D34-3E49-45B4-8F39-A6C46DCCD6C1}" presName="Name37" presStyleLbl="parChTrans1D3" presStyleIdx="3" presStyleCnt="5"/>
      <dgm:spPr/>
      <dgm:t>
        <a:bodyPr/>
        <a:lstStyle/>
        <a:p>
          <a:endParaRPr lang="en-US"/>
        </a:p>
      </dgm:t>
    </dgm:pt>
    <dgm:pt modelId="{8ABF378E-F5F5-4671-B484-0C13ADC391FF}" type="pres">
      <dgm:prSet presAssocID="{7175D234-34F3-4AE0-95E4-2A5624687B0E}" presName="hierRoot2" presStyleCnt="0">
        <dgm:presLayoutVars>
          <dgm:hierBranch val="init"/>
        </dgm:presLayoutVars>
      </dgm:prSet>
      <dgm:spPr/>
    </dgm:pt>
    <dgm:pt modelId="{B24C1388-B1D5-4CF5-A419-49F9CBA9AE4F}" type="pres">
      <dgm:prSet presAssocID="{7175D234-34F3-4AE0-95E4-2A5624687B0E}" presName="rootComposite" presStyleCnt="0"/>
      <dgm:spPr/>
    </dgm:pt>
    <dgm:pt modelId="{C8C4C6E6-C972-4934-8E72-D18E651996E8}" type="pres">
      <dgm:prSet presAssocID="{7175D234-34F3-4AE0-95E4-2A5624687B0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0DB71-6DEE-4271-9DAE-45279F930294}" type="pres">
      <dgm:prSet presAssocID="{7175D234-34F3-4AE0-95E4-2A5624687B0E}" presName="rootConnector" presStyleLbl="node3" presStyleIdx="3" presStyleCnt="5"/>
      <dgm:spPr/>
      <dgm:t>
        <a:bodyPr/>
        <a:lstStyle/>
        <a:p>
          <a:endParaRPr lang="en-US"/>
        </a:p>
      </dgm:t>
    </dgm:pt>
    <dgm:pt modelId="{2F5848EB-2371-46F1-AFED-9CAB52E6B8BC}" type="pres">
      <dgm:prSet presAssocID="{7175D234-34F3-4AE0-95E4-2A5624687B0E}" presName="hierChild4" presStyleCnt="0"/>
      <dgm:spPr/>
    </dgm:pt>
    <dgm:pt modelId="{23625493-E91F-4BE8-8E4D-54BC30F4E9C6}" type="pres">
      <dgm:prSet presAssocID="{7175D234-34F3-4AE0-95E4-2A5624687B0E}" presName="hierChild5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4CD1F0CA-5340-4EAF-9C0A-59824D432B4D}" type="pres">
      <dgm:prSet presAssocID="{16AB6688-4A8D-43A0-ABAE-0047D1E350C0}" presName="Name37" presStyleLbl="parChTrans1D3" presStyleIdx="4" presStyleCnt="5"/>
      <dgm:spPr/>
      <dgm:t>
        <a:bodyPr/>
        <a:lstStyle/>
        <a:p>
          <a:endParaRPr lang="en-US"/>
        </a:p>
      </dgm:t>
    </dgm:pt>
    <dgm:pt modelId="{B1334072-D8EB-44DD-82BA-0FE684EAB724}" type="pres">
      <dgm:prSet presAssocID="{57BE886E-96D6-4C90-99A9-DC4EDB239345}" presName="hierRoot2" presStyleCnt="0">
        <dgm:presLayoutVars>
          <dgm:hierBranch val="init"/>
        </dgm:presLayoutVars>
      </dgm:prSet>
      <dgm:spPr/>
    </dgm:pt>
    <dgm:pt modelId="{F83026B3-51E6-412B-8B8D-343E328AE865}" type="pres">
      <dgm:prSet presAssocID="{57BE886E-96D6-4C90-99A9-DC4EDB239345}" presName="rootComposite" presStyleCnt="0"/>
      <dgm:spPr/>
    </dgm:pt>
    <dgm:pt modelId="{15729573-D13E-49A7-A614-E8D56801821F}" type="pres">
      <dgm:prSet presAssocID="{57BE886E-96D6-4C90-99A9-DC4EDB23934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F0222-8877-4CC7-BEAE-319B8AF23D8C}" type="pres">
      <dgm:prSet presAssocID="{57BE886E-96D6-4C90-99A9-DC4EDB239345}" presName="rootConnector" presStyleLbl="node3" presStyleIdx="4" presStyleCnt="5"/>
      <dgm:spPr/>
      <dgm:t>
        <a:bodyPr/>
        <a:lstStyle/>
        <a:p>
          <a:endParaRPr lang="en-US"/>
        </a:p>
      </dgm:t>
    </dgm:pt>
    <dgm:pt modelId="{297C4DFD-1840-4E55-BEA0-2CF41C2744B1}" type="pres">
      <dgm:prSet presAssocID="{57BE886E-96D6-4C90-99A9-DC4EDB239345}" presName="hierChild4" presStyleCnt="0"/>
      <dgm:spPr/>
    </dgm:pt>
    <dgm:pt modelId="{9CF880DE-61FF-4ADC-9D59-F435AF01C8D9}" type="pres">
      <dgm:prSet presAssocID="{57BE886E-96D6-4C90-99A9-DC4EDB239345}" presName="hierChild5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A152D4F3-2C2A-4444-93C1-5B7D171F70B2}" type="presOf" srcId="{59F8E8A3-D83B-4437-B078-C1F97144EFBD}" destId="{57A0A8EB-63EC-49CB-9C7E-FC1DD011F493}" srcOrd="0" destOrd="0" presId="urn:microsoft.com/office/officeart/2005/8/layout/orgChart1"/>
    <dgm:cxn modelId="{4F6A8658-EE0A-6B4F-BE5D-EE961FCFAABC}" type="presOf" srcId="{6DEC4C0B-A08B-4ABB-9A0E-EE83CDC8EAF1}" destId="{BCC64CCD-C0EA-45FE-96C8-5A56DA0F8843}" srcOrd="0" destOrd="0" presId="urn:microsoft.com/office/officeart/2005/8/layout/orgChart1"/>
    <dgm:cxn modelId="{CFBE54BB-F95C-9E47-99F9-9662D1A063A4}" type="presOf" srcId="{95666C54-99D5-47A2-9F5E-D4563152016F}" destId="{DCA2BA4B-19F9-4B10-934F-EF39AC7D648A}" srcOrd="1" destOrd="0" presId="urn:microsoft.com/office/officeart/2005/8/layout/orgChart1"/>
    <dgm:cxn modelId="{880A5E40-5692-0E40-B4DA-B11A801B1F62}" type="presOf" srcId="{59F8E8A3-D83B-4437-B078-C1F97144EFBD}" destId="{BC8323D7-3611-464B-9709-AD9A1212EE49}" srcOrd="1" destOrd="0" presId="urn:microsoft.com/office/officeart/2005/8/layout/orgChart1"/>
    <dgm:cxn modelId="{567F8077-F23B-ED4A-9381-294F00BA78CF}" type="presOf" srcId="{78534D34-3E49-45B4-8F39-A6C46DCCD6C1}" destId="{57564642-F8F8-4D57-9090-E55EC692A3BB}" srcOrd="0" destOrd="0" presId="urn:microsoft.com/office/officeart/2005/8/layout/orgChart1"/>
    <dgm:cxn modelId="{8236A4EA-186C-474C-BAD9-F3F3039E8799}" type="presOf" srcId="{D422A50C-2F7D-4C25-B815-C300F41A6EF6}" destId="{45C71445-DDE9-4867-8500-85602C855459}" srcOrd="0" destOrd="0" presId="urn:microsoft.com/office/officeart/2005/8/layout/orgChart1"/>
    <dgm:cxn modelId="{471DC468-517C-7E4B-816C-F630D8797FD0}" type="presOf" srcId="{16AB6688-4A8D-43A0-ABAE-0047D1E350C0}" destId="{4CD1F0CA-5340-4EAF-9C0A-59824D432B4D}" srcOrd="0" destOrd="0" presId="urn:microsoft.com/office/officeart/2005/8/layout/orgChart1"/>
    <dgm:cxn modelId="{EEBDC431-AE66-0B42-AE49-A00AF19D4CEE}" type="presOf" srcId="{57BE886E-96D6-4C90-99A9-DC4EDB239345}" destId="{E66F0222-8877-4CC7-BEAE-319B8AF23D8C}" srcOrd="1" destOrd="0" presId="urn:microsoft.com/office/officeart/2005/8/layout/orgChart1"/>
    <dgm:cxn modelId="{23632B22-627C-486C-A759-DEC3114183AC}" srcId="{55C0D72E-EFAF-45BA-A6B0-89F34F1C1F15}" destId="{E3829422-E995-4390-9D3A-FA95D666A020}" srcOrd="0" destOrd="0" parTransId="{C65BEA0C-269F-4DDA-857E-D1C53B9B62F0}" sibTransId="{38A186BA-79A4-49B7-8030-8D38D57531D0}"/>
    <dgm:cxn modelId="{7FAB745E-89FE-D840-A1F6-E5C37B73EE0C}" type="presOf" srcId="{E3829422-E995-4390-9D3A-FA95D666A020}" destId="{13C608E0-1E0B-460C-A312-61549027FB7F}" srcOrd="0" destOrd="0" presId="urn:microsoft.com/office/officeart/2005/8/layout/orgChart1"/>
    <dgm:cxn modelId="{48138F38-7C68-BC40-8458-A30C555D6555}" type="presOf" srcId="{55C0D72E-EFAF-45BA-A6B0-89F34F1C1F15}" destId="{41129FAF-F3AC-4CF7-891D-6345C6ADC1D8}" srcOrd="1" destOrd="0" presId="urn:microsoft.com/office/officeart/2005/8/layout/orgChart1"/>
    <dgm:cxn modelId="{3A92AE5C-9C5A-5348-BD4E-A47BB4C1144E}" type="presOf" srcId="{5E83910E-1D47-4914-BDFB-4FA44C537D8E}" destId="{BCFED121-3685-4492-A7D8-AE67243656E1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1295419A-1FB9-884D-B1C2-0A5F996E6994}" type="presOf" srcId="{C4129626-BF16-4663-ADC0-44DC61C82C87}" destId="{74235AAF-A480-4435-A425-DDEB499026FF}" srcOrd="0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54E50884-EB21-FA4A-A5BC-F324589ADA19}" type="presOf" srcId="{1A5EAC6C-BB92-44D9-ACBA-F1E1FCA2BA6E}" destId="{774A8305-EA34-4BA0-BA77-7B3527E4B0CB}" srcOrd="0" destOrd="0" presId="urn:microsoft.com/office/officeart/2005/8/layout/orgChart1"/>
    <dgm:cxn modelId="{4EC1844A-CF5E-DB42-90D9-EEE7722C862B}" type="presOf" srcId="{8C1F7BFF-0030-4946-8C40-080E03F6CF42}" destId="{64BB6511-43BF-4D7F-8ED6-DE9F8436D62C}" srcOrd="0" destOrd="0" presId="urn:microsoft.com/office/officeart/2005/8/layout/orgChart1"/>
    <dgm:cxn modelId="{FB4635E1-992A-4F05-924F-5B4F8AE03754}" srcId="{0919D15E-CAD7-4265-9107-3C91A84F6C70}" destId="{57BE886E-96D6-4C90-99A9-DC4EDB239345}" srcOrd="0" destOrd="0" parTransId="{16AB6688-4A8D-43A0-ABAE-0047D1E350C0}" sibTransId="{E0D56724-D813-40F1-AA3A-3164D0AD7BB5}"/>
    <dgm:cxn modelId="{ABC69BAC-DDC9-8A4D-92CD-7E485C3F4636}" type="presOf" srcId="{FB7C48DE-0645-4111-B6C4-0035B5EDA151}" destId="{A5488426-4CA3-4445-94FD-BF23194C65DB}" srcOrd="1" destOrd="0" presId="urn:microsoft.com/office/officeart/2005/8/layout/orgChart1"/>
    <dgm:cxn modelId="{5199F531-3CE7-4074-ADC9-08F33EAE3675}" srcId="{95666C54-99D5-47A2-9F5E-D4563152016F}" destId="{7175D234-34F3-4AE0-95E4-2A5624687B0E}" srcOrd="0" destOrd="0" parTransId="{78534D34-3E49-45B4-8F39-A6C46DCCD6C1}" sibTransId="{69FB34E5-6939-4509-9849-1CA783E7D5B1}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BC761743-5F14-AF48-A2E3-B1F41612399C}" type="presOf" srcId="{0D261851-2701-4283-B7AA-EB330BC1C270}" destId="{DA6109A7-323F-4F3E-AC3E-6982E7D25359}" srcOrd="0" destOrd="0" presId="urn:microsoft.com/office/officeart/2005/8/layout/orgChart1"/>
    <dgm:cxn modelId="{301C383C-C227-914F-B98B-6F13747D2173}" type="presOf" srcId="{A4BB69B3-23BF-449E-BBCD-EEA0AE4ED6AE}" destId="{19AD2C21-FB11-4358-B71C-FDBEAAF3B3EB}" srcOrd="0" destOrd="0" presId="urn:microsoft.com/office/officeart/2005/8/layout/orgChart1"/>
    <dgm:cxn modelId="{1313684B-598F-43E2-9D74-3E214CEB895E}" srcId="{C9C879F4-D6D5-4F85-8E7D-9F7DAFDA7D60}" destId="{6DEC4C0B-A08B-4ABB-9A0E-EE83CDC8EAF1}" srcOrd="0" destOrd="0" parTransId="{C042C477-2B58-496F-95C0-7891A46FD0D2}" sibTransId="{6F90D493-B6AF-4CCC-A107-9FA83E92DF5B}"/>
    <dgm:cxn modelId="{D762DF17-C4D1-A547-AA82-5864C3431A66}" type="presOf" srcId="{C4129626-BF16-4663-ADC0-44DC61C82C87}" destId="{085A79A1-AFA4-4BA0-B07B-873A3CC14FF2}" srcOrd="1" destOrd="0" presId="urn:microsoft.com/office/officeart/2005/8/layout/orgChart1"/>
    <dgm:cxn modelId="{4360D595-0A1C-9647-8069-E74C9D02AFF5}" type="presOf" srcId="{C65BEA0C-269F-4DDA-857E-D1C53B9B62F0}" destId="{A2F9B3CD-0E20-495D-9585-3A91D1F355AD}" srcOrd="0" destOrd="0" presId="urn:microsoft.com/office/officeart/2005/8/layout/orgChart1"/>
    <dgm:cxn modelId="{E10BCA05-5FC6-2B43-8452-ABE40030C0E5}" type="presOf" srcId="{E3829422-E995-4390-9D3A-FA95D666A020}" destId="{3ED4E768-9133-440B-8160-4DE459D46B57}" srcOrd="1" destOrd="0" presId="urn:microsoft.com/office/officeart/2005/8/layout/orgChart1"/>
    <dgm:cxn modelId="{21F37FBB-86A8-3540-814A-7B78FEDF6128}" type="presOf" srcId="{7175D234-34F3-4AE0-95E4-2A5624687B0E}" destId="{C8C4C6E6-C972-4934-8E72-D18E651996E8}" srcOrd="0" destOrd="0" presId="urn:microsoft.com/office/officeart/2005/8/layout/orgChart1"/>
    <dgm:cxn modelId="{965AB3D5-7A29-7B46-950D-A79F651A192C}" type="presOf" srcId="{95666C54-99D5-47A2-9F5E-D4563152016F}" destId="{72B7C8D4-C8AD-414D-AEF1-2648A933C0B1}" srcOrd="0" destOrd="0" presId="urn:microsoft.com/office/officeart/2005/8/layout/orgChart1"/>
    <dgm:cxn modelId="{93C2ADD4-A9E6-B646-9BAC-3B143D225F41}" type="presOf" srcId="{0919D15E-CAD7-4265-9107-3C91A84F6C70}" destId="{F46BF960-7A1A-4844-B5F8-D3B85B7F3896}" srcOrd="1" destOrd="0" presId="urn:microsoft.com/office/officeart/2005/8/layout/orgChart1"/>
    <dgm:cxn modelId="{4FF1DAA0-60E7-9945-A663-07E457EA6305}" type="presOf" srcId="{57BE886E-96D6-4C90-99A9-DC4EDB239345}" destId="{15729573-D13E-49A7-A614-E8D56801821F}" srcOrd="0" destOrd="0" presId="urn:microsoft.com/office/officeart/2005/8/layout/orgChart1"/>
    <dgm:cxn modelId="{9E8803A7-DE07-5F43-93BE-0B2A8A07649B}" type="presOf" srcId="{6DEC4C0B-A08B-4ABB-9A0E-EE83CDC8EAF1}" destId="{8CC6369A-F47C-4CC1-8B79-AA08E04A8A87}" srcOrd="1" destOrd="0" presId="urn:microsoft.com/office/officeart/2005/8/layout/orgChart1"/>
    <dgm:cxn modelId="{7E716581-998A-834F-BAD6-269B58B2C39E}" type="presOf" srcId="{0919D15E-CAD7-4265-9107-3C91A84F6C70}" destId="{FD76C940-C946-4EA7-9029-42E560BA3A9A}" srcOrd="0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F1D8DA22-79B0-CC4F-8E98-F5D814B56CE8}" type="presOf" srcId="{C9C879F4-D6D5-4F85-8E7D-9F7DAFDA7D60}" destId="{15B82103-87E0-4E5D-8E09-3F056A085EEA}" srcOrd="1" destOrd="0" presId="urn:microsoft.com/office/officeart/2005/8/layout/orgChart1"/>
    <dgm:cxn modelId="{4116A833-01DD-E041-9817-E6989C7D447B}" type="presOf" srcId="{7175D234-34F3-4AE0-95E4-2A5624687B0E}" destId="{0EB0DB71-6DEE-4271-9DAE-45279F930294}" srcOrd="1" destOrd="0" presId="urn:microsoft.com/office/officeart/2005/8/layout/orgChart1"/>
    <dgm:cxn modelId="{7C0D4361-9587-42B4-A269-4BD74F3631BF}" srcId="{C4129626-BF16-4663-ADC0-44DC61C82C87}" destId="{59F8E8A3-D83B-4437-B078-C1F97144EFBD}" srcOrd="0" destOrd="0" parTransId="{D422A50C-2F7D-4C25-B815-C300F41A6EF6}" sibTransId="{482E8AAA-E03E-46D2-AF69-C9097D632CAE}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6209132A-A7E5-004F-A4E2-265645787993}" type="presOf" srcId="{C9C879F4-D6D5-4F85-8E7D-9F7DAFDA7D60}" destId="{1C07E151-1B22-4421-8650-69DCBC8884CB}" srcOrd="0" destOrd="0" presId="urn:microsoft.com/office/officeart/2005/8/layout/orgChart1"/>
    <dgm:cxn modelId="{20CCD1D4-0541-8F48-AA22-B33BFE01E28B}" type="presOf" srcId="{595FCEE9-9105-4197-8E95-1C4A24685052}" destId="{8B3BADA2-BC2B-40BF-88EF-3DFB5D4D188C}" srcOrd="0" destOrd="0" presId="urn:microsoft.com/office/officeart/2005/8/layout/orgChart1"/>
    <dgm:cxn modelId="{070BA660-84C5-EE40-8B67-AC4D9FD303BA}" type="presOf" srcId="{FB7C48DE-0645-4111-B6C4-0035B5EDA151}" destId="{E9EF0D3B-B0E7-4256-8D05-DC5F8EB9964B}" srcOrd="0" destOrd="0" presId="urn:microsoft.com/office/officeart/2005/8/layout/orgChart1"/>
    <dgm:cxn modelId="{BFDAC1B9-B33E-CF45-9A6E-D9C9C999C8CC}" type="presOf" srcId="{C042C477-2B58-496F-95C0-7891A46FD0D2}" destId="{D083D481-DD5D-47DF-97A8-1D3C297C8B2B}" srcOrd="0" destOrd="0" presId="urn:microsoft.com/office/officeart/2005/8/layout/orgChart1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732AFDEE-1121-6F41-8C98-7396D3CB045F}" type="presOf" srcId="{55C0D72E-EFAF-45BA-A6B0-89F34F1C1F15}" destId="{A0D08F08-E346-4506-9612-7B7439E21456}" srcOrd="0" destOrd="0" presId="urn:microsoft.com/office/officeart/2005/8/layout/orgChart1"/>
    <dgm:cxn modelId="{11BB5937-1829-6044-AEEB-F1BE8CE2CB19}" type="presParOf" srcId="{19AD2C21-FB11-4358-B71C-FDBEAAF3B3EB}" destId="{D99FFE22-E7D2-41CC-945E-F5B0D432AC34}" srcOrd="0" destOrd="0" presId="urn:microsoft.com/office/officeart/2005/8/layout/orgChart1"/>
    <dgm:cxn modelId="{CCC19D4A-A21A-DF4C-96FC-AE6EA85D38D9}" type="presParOf" srcId="{D99FFE22-E7D2-41CC-945E-F5B0D432AC34}" destId="{74E1C3D0-A725-4084-A6E0-EA3D54C74C9A}" srcOrd="0" destOrd="0" presId="urn:microsoft.com/office/officeart/2005/8/layout/orgChart1"/>
    <dgm:cxn modelId="{858A161D-1BD0-CE40-AEC3-4A03B43A145B}" type="presParOf" srcId="{74E1C3D0-A725-4084-A6E0-EA3D54C74C9A}" destId="{E9EF0D3B-B0E7-4256-8D05-DC5F8EB9964B}" srcOrd="0" destOrd="0" presId="urn:microsoft.com/office/officeart/2005/8/layout/orgChart1"/>
    <dgm:cxn modelId="{8728183A-AC92-C14E-AEAE-73ED223D5C9C}" type="presParOf" srcId="{74E1C3D0-A725-4084-A6E0-EA3D54C74C9A}" destId="{A5488426-4CA3-4445-94FD-BF23194C65DB}" srcOrd="1" destOrd="0" presId="urn:microsoft.com/office/officeart/2005/8/layout/orgChart1"/>
    <dgm:cxn modelId="{4D58D6F2-A121-1545-99E9-62E30BB39941}" type="presParOf" srcId="{D99FFE22-E7D2-41CC-945E-F5B0D432AC34}" destId="{BB21E2BD-C6D7-4644-ABC4-3BE7EF2B76D9}" srcOrd="1" destOrd="0" presId="urn:microsoft.com/office/officeart/2005/8/layout/orgChart1"/>
    <dgm:cxn modelId="{CA084C75-F9A0-DA46-8C62-AB3C6CB5677F}" type="presParOf" srcId="{BB21E2BD-C6D7-4644-ABC4-3BE7EF2B76D9}" destId="{8B3BADA2-BC2B-40BF-88EF-3DFB5D4D188C}" srcOrd="0" destOrd="0" presId="urn:microsoft.com/office/officeart/2005/8/layout/orgChart1"/>
    <dgm:cxn modelId="{424CBD31-FCB1-1944-A10B-B685A765C42B}" type="presParOf" srcId="{BB21E2BD-C6D7-4644-ABC4-3BE7EF2B76D9}" destId="{416109DA-E790-4C16-8DFC-3EAECEF35B3E}" srcOrd="1" destOrd="0" presId="urn:microsoft.com/office/officeart/2005/8/layout/orgChart1"/>
    <dgm:cxn modelId="{BA9C8073-D214-C54F-B581-83696F9A3B15}" type="presParOf" srcId="{416109DA-E790-4C16-8DFC-3EAECEF35B3E}" destId="{F41C94F9-AE61-4416-80DC-5EC35B49985C}" srcOrd="0" destOrd="0" presId="urn:microsoft.com/office/officeart/2005/8/layout/orgChart1"/>
    <dgm:cxn modelId="{8F3EE4B7-281D-454D-ADBA-BDBA139BC9AE}" type="presParOf" srcId="{F41C94F9-AE61-4416-80DC-5EC35B49985C}" destId="{1C07E151-1B22-4421-8650-69DCBC8884CB}" srcOrd="0" destOrd="0" presId="urn:microsoft.com/office/officeart/2005/8/layout/orgChart1"/>
    <dgm:cxn modelId="{B33CD8AE-A3D5-BB45-A008-5C85A7BBE6A2}" type="presParOf" srcId="{F41C94F9-AE61-4416-80DC-5EC35B49985C}" destId="{15B82103-87E0-4E5D-8E09-3F056A085EEA}" srcOrd="1" destOrd="0" presId="urn:microsoft.com/office/officeart/2005/8/layout/orgChart1"/>
    <dgm:cxn modelId="{DE7B543B-CC39-F940-9D4C-E48409BA36A1}" type="presParOf" srcId="{416109DA-E790-4C16-8DFC-3EAECEF35B3E}" destId="{F656FBD5-1C7C-4F55-AE09-74E6C1F26D28}" srcOrd="1" destOrd="0" presId="urn:microsoft.com/office/officeart/2005/8/layout/orgChart1"/>
    <dgm:cxn modelId="{6082CFA5-C292-3F4C-A9BF-7F0DE32464A0}" type="presParOf" srcId="{F656FBD5-1C7C-4F55-AE09-74E6C1F26D28}" destId="{D083D481-DD5D-47DF-97A8-1D3C297C8B2B}" srcOrd="0" destOrd="0" presId="urn:microsoft.com/office/officeart/2005/8/layout/orgChart1"/>
    <dgm:cxn modelId="{82937D05-D959-E549-858C-41F0675330F8}" type="presParOf" srcId="{F656FBD5-1C7C-4F55-AE09-74E6C1F26D28}" destId="{EB9551D9-3EC7-435F-AF18-7405BC0B8F2F}" srcOrd="1" destOrd="0" presId="urn:microsoft.com/office/officeart/2005/8/layout/orgChart1"/>
    <dgm:cxn modelId="{1E90CD8B-F950-2F46-8EA8-9B54D3F99600}" type="presParOf" srcId="{EB9551D9-3EC7-435F-AF18-7405BC0B8F2F}" destId="{DB60A80F-D7EA-4D4C-9110-D4408D1CB42A}" srcOrd="0" destOrd="0" presId="urn:microsoft.com/office/officeart/2005/8/layout/orgChart1"/>
    <dgm:cxn modelId="{CCF4D4A1-0BF3-1049-82E6-A4D45045F0F1}" type="presParOf" srcId="{DB60A80F-D7EA-4D4C-9110-D4408D1CB42A}" destId="{BCC64CCD-C0EA-45FE-96C8-5A56DA0F8843}" srcOrd="0" destOrd="0" presId="urn:microsoft.com/office/officeart/2005/8/layout/orgChart1"/>
    <dgm:cxn modelId="{15603EF2-46B3-AC45-87A3-AF240B4781B4}" type="presParOf" srcId="{DB60A80F-D7EA-4D4C-9110-D4408D1CB42A}" destId="{8CC6369A-F47C-4CC1-8B79-AA08E04A8A87}" srcOrd="1" destOrd="0" presId="urn:microsoft.com/office/officeart/2005/8/layout/orgChart1"/>
    <dgm:cxn modelId="{8CB46D3E-E0EA-8A4E-B719-73D9FE76D341}" type="presParOf" srcId="{EB9551D9-3EC7-435F-AF18-7405BC0B8F2F}" destId="{F78EEC2F-4EDF-43EF-94FB-3FE316D4E6B2}" srcOrd="1" destOrd="0" presId="urn:microsoft.com/office/officeart/2005/8/layout/orgChart1"/>
    <dgm:cxn modelId="{EDA2338F-1354-CF45-90C0-0A42F72478A4}" type="presParOf" srcId="{EB9551D9-3EC7-435F-AF18-7405BC0B8F2F}" destId="{70FA2E1A-4E09-4FBD-A90E-99306937313C}" srcOrd="2" destOrd="0" presId="urn:microsoft.com/office/officeart/2005/8/layout/orgChart1"/>
    <dgm:cxn modelId="{61C552DD-2F0B-5848-A4D7-85A4699A455F}" type="presParOf" srcId="{416109DA-E790-4C16-8DFC-3EAECEF35B3E}" destId="{9070AE82-E858-4BD6-9801-A5F92DAE6006}" srcOrd="2" destOrd="0" presId="urn:microsoft.com/office/officeart/2005/8/layout/orgChart1"/>
    <dgm:cxn modelId="{B42BBB30-7D83-2F4D-BFB7-15AA9F69F155}" type="presParOf" srcId="{BB21E2BD-C6D7-4644-ABC4-3BE7EF2B76D9}" destId="{DA6109A7-323F-4F3E-AC3E-6982E7D25359}" srcOrd="2" destOrd="0" presId="urn:microsoft.com/office/officeart/2005/8/layout/orgChart1"/>
    <dgm:cxn modelId="{3638696E-637C-0C41-9292-693322085307}" type="presParOf" srcId="{BB21E2BD-C6D7-4644-ABC4-3BE7EF2B76D9}" destId="{54910368-4721-497B-8744-1FBFF31394D7}" srcOrd="3" destOrd="0" presId="urn:microsoft.com/office/officeart/2005/8/layout/orgChart1"/>
    <dgm:cxn modelId="{1B488C34-7697-9146-858E-DF18B0EFF8D5}" type="presParOf" srcId="{54910368-4721-497B-8744-1FBFF31394D7}" destId="{B1FA2D4E-DB30-4564-A124-4B04A9442A56}" srcOrd="0" destOrd="0" presId="urn:microsoft.com/office/officeart/2005/8/layout/orgChart1"/>
    <dgm:cxn modelId="{BEE6E477-0D8D-E244-96E0-9A6FB3B16FDB}" type="presParOf" srcId="{B1FA2D4E-DB30-4564-A124-4B04A9442A56}" destId="{A0D08F08-E346-4506-9612-7B7439E21456}" srcOrd="0" destOrd="0" presId="urn:microsoft.com/office/officeart/2005/8/layout/orgChart1"/>
    <dgm:cxn modelId="{CF392EBD-504E-4449-9BED-7D6C4FB84DC0}" type="presParOf" srcId="{B1FA2D4E-DB30-4564-A124-4B04A9442A56}" destId="{41129FAF-F3AC-4CF7-891D-6345C6ADC1D8}" srcOrd="1" destOrd="0" presId="urn:microsoft.com/office/officeart/2005/8/layout/orgChart1"/>
    <dgm:cxn modelId="{E538B02F-95E0-804E-A8D6-35172AF5CE93}" type="presParOf" srcId="{54910368-4721-497B-8744-1FBFF31394D7}" destId="{5E52F570-ACEB-4B52-9216-33E093B6DB13}" srcOrd="1" destOrd="0" presId="urn:microsoft.com/office/officeart/2005/8/layout/orgChart1"/>
    <dgm:cxn modelId="{F65395F4-0B8B-E347-8A20-80993829D15C}" type="presParOf" srcId="{5E52F570-ACEB-4B52-9216-33E093B6DB13}" destId="{A2F9B3CD-0E20-495D-9585-3A91D1F355AD}" srcOrd="0" destOrd="0" presId="urn:microsoft.com/office/officeart/2005/8/layout/orgChart1"/>
    <dgm:cxn modelId="{E70512A3-A6D0-D540-88CE-9E74C841B08E}" type="presParOf" srcId="{5E52F570-ACEB-4B52-9216-33E093B6DB13}" destId="{2EF19455-586D-4313-9DE1-6C5A802020C8}" srcOrd="1" destOrd="0" presId="urn:microsoft.com/office/officeart/2005/8/layout/orgChart1"/>
    <dgm:cxn modelId="{3DF74933-A857-334A-999B-46E6A9C4B848}" type="presParOf" srcId="{2EF19455-586D-4313-9DE1-6C5A802020C8}" destId="{3B4B98FB-91B0-40F4-871D-8083596F4EAD}" srcOrd="0" destOrd="0" presId="urn:microsoft.com/office/officeart/2005/8/layout/orgChart1"/>
    <dgm:cxn modelId="{2C10D6AD-146F-954C-AFD8-42D69EA48B5F}" type="presParOf" srcId="{3B4B98FB-91B0-40F4-871D-8083596F4EAD}" destId="{13C608E0-1E0B-460C-A312-61549027FB7F}" srcOrd="0" destOrd="0" presId="urn:microsoft.com/office/officeart/2005/8/layout/orgChart1"/>
    <dgm:cxn modelId="{7A112818-B8A3-6341-BBF3-00D2E1E7048E}" type="presParOf" srcId="{3B4B98FB-91B0-40F4-871D-8083596F4EAD}" destId="{3ED4E768-9133-440B-8160-4DE459D46B57}" srcOrd="1" destOrd="0" presId="urn:microsoft.com/office/officeart/2005/8/layout/orgChart1"/>
    <dgm:cxn modelId="{53942611-68A0-F140-ABBC-DAA293C81708}" type="presParOf" srcId="{2EF19455-586D-4313-9DE1-6C5A802020C8}" destId="{70D0B20F-C19C-4D69-8340-05147439E5FB}" srcOrd="1" destOrd="0" presId="urn:microsoft.com/office/officeart/2005/8/layout/orgChart1"/>
    <dgm:cxn modelId="{EC7BFE2C-5B0B-C24E-964C-3005EE606724}" type="presParOf" srcId="{2EF19455-586D-4313-9DE1-6C5A802020C8}" destId="{4BEB6471-606D-4E57-85AF-F665383723E0}" srcOrd="2" destOrd="0" presId="urn:microsoft.com/office/officeart/2005/8/layout/orgChart1"/>
    <dgm:cxn modelId="{18C06205-F42D-864E-B467-4BD7C24D5AA6}" type="presParOf" srcId="{54910368-4721-497B-8744-1FBFF31394D7}" destId="{5797E834-E036-47AE-9EC2-C870D876A5A0}" srcOrd="2" destOrd="0" presId="urn:microsoft.com/office/officeart/2005/8/layout/orgChart1"/>
    <dgm:cxn modelId="{84DA93CC-2DA9-FD47-9116-571E3D4E4693}" type="presParOf" srcId="{BB21E2BD-C6D7-4644-ABC4-3BE7EF2B76D9}" destId="{64BB6511-43BF-4D7F-8ED6-DE9F8436D62C}" srcOrd="4" destOrd="0" presId="urn:microsoft.com/office/officeart/2005/8/layout/orgChart1"/>
    <dgm:cxn modelId="{54D9562A-0B56-4643-ACD1-30DF2923374E}" type="presParOf" srcId="{BB21E2BD-C6D7-4644-ABC4-3BE7EF2B76D9}" destId="{93CDC55C-6862-4BBA-A363-398EFEDB6041}" srcOrd="5" destOrd="0" presId="urn:microsoft.com/office/officeart/2005/8/layout/orgChart1"/>
    <dgm:cxn modelId="{961C1300-122D-244D-8BC0-20051CC79858}" type="presParOf" srcId="{93CDC55C-6862-4BBA-A363-398EFEDB6041}" destId="{3F8A01D5-3D92-47F6-B753-428610E24A55}" srcOrd="0" destOrd="0" presId="urn:microsoft.com/office/officeart/2005/8/layout/orgChart1"/>
    <dgm:cxn modelId="{4EAACCFA-A58D-E745-BA2F-4EAB092C169F}" type="presParOf" srcId="{3F8A01D5-3D92-47F6-B753-428610E24A55}" destId="{74235AAF-A480-4435-A425-DDEB499026FF}" srcOrd="0" destOrd="0" presId="urn:microsoft.com/office/officeart/2005/8/layout/orgChart1"/>
    <dgm:cxn modelId="{6A620946-0108-1F4A-9E4C-BEB3895E5FEF}" type="presParOf" srcId="{3F8A01D5-3D92-47F6-B753-428610E24A55}" destId="{085A79A1-AFA4-4BA0-B07B-873A3CC14FF2}" srcOrd="1" destOrd="0" presId="urn:microsoft.com/office/officeart/2005/8/layout/orgChart1"/>
    <dgm:cxn modelId="{07B09F5A-3CD9-D44A-8EBC-65F61117A64A}" type="presParOf" srcId="{93CDC55C-6862-4BBA-A363-398EFEDB6041}" destId="{4D8A8FD6-18F4-4A01-B14E-250E59FE7D16}" srcOrd="1" destOrd="0" presId="urn:microsoft.com/office/officeart/2005/8/layout/orgChart1"/>
    <dgm:cxn modelId="{632CA016-AF0C-8C44-8458-D7FE25ECD7C2}" type="presParOf" srcId="{4D8A8FD6-18F4-4A01-B14E-250E59FE7D16}" destId="{45C71445-DDE9-4867-8500-85602C855459}" srcOrd="0" destOrd="0" presId="urn:microsoft.com/office/officeart/2005/8/layout/orgChart1"/>
    <dgm:cxn modelId="{417E0E27-E285-4247-8CE3-66A091E0C9CC}" type="presParOf" srcId="{4D8A8FD6-18F4-4A01-B14E-250E59FE7D16}" destId="{342BB16E-E19B-475B-A054-073764C21AD5}" srcOrd="1" destOrd="0" presId="urn:microsoft.com/office/officeart/2005/8/layout/orgChart1"/>
    <dgm:cxn modelId="{A3F45E04-1C71-E245-958B-BD0D6B0F6B23}" type="presParOf" srcId="{342BB16E-E19B-475B-A054-073764C21AD5}" destId="{A5CB4985-2951-4F8E-8397-849091BC305A}" srcOrd="0" destOrd="0" presId="urn:microsoft.com/office/officeart/2005/8/layout/orgChart1"/>
    <dgm:cxn modelId="{B0B280E9-8ACE-DE47-8D6C-D376BB932706}" type="presParOf" srcId="{A5CB4985-2951-4F8E-8397-849091BC305A}" destId="{57A0A8EB-63EC-49CB-9C7E-FC1DD011F493}" srcOrd="0" destOrd="0" presId="urn:microsoft.com/office/officeart/2005/8/layout/orgChart1"/>
    <dgm:cxn modelId="{5B16E9AF-BAF8-A545-A6ED-43C964FD80AE}" type="presParOf" srcId="{A5CB4985-2951-4F8E-8397-849091BC305A}" destId="{BC8323D7-3611-464B-9709-AD9A1212EE49}" srcOrd="1" destOrd="0" presId="urn:microsoft.com/office/officeart/2005/8/layout/orgChart1"/>
    <dgm:cxn modelId="{65AB593E-7C69-D44D-9275-75CFAED29A42}" type="presParOf" srcId="{342BB16E-E19B-475B-A054-073764C21AD5}" destId="{1C9E384D-25C2-4918-9167-863488EFE424}" srcOrd="1" destOrd="0" presId="urn:microsoft.com/office/officeart/2005/8/layout/orgChart1"/>
    <dgm:cxn modelId="{70B91F2F-DF4F-F147-BDE6-52F5A28BB501}" type="presParOf" srcId="{342BB16E-E19B-475B-A054-073764C21AD5}" destId="{32158D50-706D-45FD-9891-43488BB8D3AB}" srcOrd="2" destOrd="0" presId="urn:microsoft.com/office/officeart/2005/8/layout/orgChart1"/>
    <dgm:cxn modelId="{B6340183-F899-C448-A254-8572B3619CC7}" type="presParOf" srcId="{93CDC55C-6862-4BBA-A363-398EFEDB6041}" destId="{B4D9FB89-4CE1-42F2-A2A6-8C862FD2D934}" srcOrd="2" destOrd="0" presId="urn:microsoft.com/office/officeart/2005/8/layout/orgChart1"/>
    <dgm:cxn modelId="{FD50DC8C-5059-4241-A310-DAFCCE696918}" type="presParOf" srcId="{BB21E2BD-C6D7-4644-ABC4-3BE7EF2B76D9}" destId="{774A8305-EA34-4BA0-BA77-7B3527E4B0CB}" srcOrd="6" destOrd="0" presId="urn:microsoft.com/office/officeart/2005/8/layout/orgChart1"/>
    <dgm:cxn modelId="{785A184E-6BD3-D143-8887-1E2D113AEC4B}" type="presParOf" srcId="{BB21E2BD-C6D7-4644-ABC4-3BE7EF2B76D9}" destId="{C5412FD7-8561-403C-8869-A66F5BFC11D0}" srcOrd="7" destOrd="0" presId="urn:microsoft.com/office/officeart/2005/8/layout/orgChart1"/>
    <dgm:cxn modelId="{6AE5EB1C-ECA1-0640-9887-78C9168D70AF}" type="presParOf" srcId="{C5412FD7-8561-403C-8869-A66F5BFC11D0}" destId="{4E42B2DA-E1F8-4989-B40F-4F107E0D18D8}" srcOrd="0" destOrd="0" presId="urn:microsoft.com/office/officeart/2005/8/layout/orgChart1"/>
    <dgm:cxn modelId="{F35154BB-A51B-8C4C-9267-50944B1BC9D8}" type="presParOf" srcId="{4E42B2DA-E1F8-4989-B40F-4F107E0D18D8}" destId="{72B7C8D4-C8AD-414D-AEF1-2648A933C0B1}" srcOrd="0" destOrd="0" presId="urn:microsoft.com/office/officeart/2005/8/layout/orgChart1"/>
    <dgm:cxn modelId="{15B281DC-4123-2648-99AB-0FF17D5B4B72}" type="presParOf" srcId="{4E42B2DA-E1F8-4989-B40F-4F107E0D18D8}" destId="{DCA2BA4B-19F9-4B10-934F-EF39AC7D648A}" srcOrd="1" destOrd="0" presId="urn:microsoft.com/office/officeart/2005/8/layout/orgChart1"/>
    <dgm:cxn modelId="{48139412-9E3A-5E43-BC73-E1247583109F}" type="presParOf" srcId="{C5412FD7-8561-403C-8869-A66F5BFC11D0}" destId="{30C32D1D-110F-4FE7-8F6E-3C4A2337DDA9}" srcOrd="1" destOrd="0" presId="urn:microsoft.com/office/officeart/2005/8/layout/orgChart1"/>
    <dgm:cxn modelId="{6249803E-F411-C340-88B5-E5D2341554B0}" type="presParOf" srcId="{30C32D1D-110F-4FE7-8F6E-3C4A2337DDA9}" destId="{57564642-F8F8-4D57-9090-E55EC692A3BB}" srcOrd="0" destOrd="0" presId="urn:microsoft.com/office/officeart/2005/8/layout/orgChart1"/>
    <dgm:cxn modelId="{6B70F30F-5F6A-DA42-9350-0B779207DB69}" type="presParOf" srcId="{30C32D1D-110F-4FE7-8F6E-3C4A2337DDA9}" destId="{8ABF378E-F5F5-4671-B484-0C13ADC391FF}" srcOrd="1" destOrd="0" presId="urn:microsoft.com/office/officeart/2005/8/layout/orgChart1"/>
    <dgm:cxn modelId="{36888F46-8DE7-0E49-ACE6-FDB1F70237F6}" type="presParOf" srcId="{8ABF378E-F5F5-4671-B484-0C13ADC391FF}" destId="{B24C1388-B1D5-4CF5-A419-49F9CBA9AE4F}" srcOrd="0" destOrd="0" presId="urn:microsoft.com/office/officeart/2005/8/layout/orgChart1"/>
    <dgm:cxn modelId="{4C5F24E8-219B-754C-B6F9-D7455473F941}" type="presParOf" srcId="{B24C1388-B1D5-4CF5-A419-49F9CBA9AE4F}" destId="{C8C4C6E6-C972-4934-8E72-D18E651996E8}" srcOrd="0" destOrd="0" presId="urn:microsoft.com/office/officeart/2005/8/layout/orgChart1"/>
    <dgm:cxn modelId="{62837579-4407-2C44-BFBF-6797B7804E51}" type="presParOf" srcId="{B24C1388-B1D5-4CF5-A419-49F9CBA9AE4F}" destId="{0EB0DB71-6DEE-4271-9DAE-45279F930294}" srcOrd="1" destOrd="0" presId="urn:microsoft.com/office/officeart/2005/8/layout/orgChart1"/>
    <dgm:cxn modelId="{CBCCC6A3-E56D-D746-BFE4-4FED2098060D}" type="presParOf" srcId="{8ABF378E-F5F5-4671-B484-0C13ADC391FF}" destId="{2F5848EB-2371-46F1-AFED-9CAB52E6B8BC}" srcOrd="1" destOrd="0" presId="urn:microsoft.com/office/officeart/2005/8/layout/orgChart1"/>
    <dgm:cxn modelId="{AA7E5E5E-13EF-A841-BFA4-7098DCDB5CF5}" type="presParOf" srcId="{8ABF378E-F5F5-4671-B484-0C13ADC391FF}" destId="{23625493-E91F-4BE8-8E4D-54BC30F4E9C6}" srcOrd="2" destOrd="0" presId="urn:microsoft.com/office/officeart/2005/8/layout/orgChart1"/>
    <dgm:cxn modelId="{FB44058A-2D54-6B44-85C4-ED8330495124}" type="presParOf" srcId="{C5412FD7-8561-403C-8869-A66F5BFC11D0}" destId="{FCFE24F5-7A35-48E7-8CD5-C02AABAEBD89}" srcOrd="2" destOrd="0" presId="urn:microsoft.com/office/officeart/2005/8/layout/orgChart1"/>
    <dgm:cxn modelId="{E53DCF27-2D91-B14C-8092-EB87691E9ED9}" type="presParOf" srcId="{BB21E2BD-C6D7-4644-ABC4-3BE7EF2B76D9}" destId="{BCFED121-3685-4492-A7D8-AE67243656E1}" srcOrd="8" destOrd="0" presId="urn:microsoft.com/office/officeart/2005/8/layout/orgChart1"/>
    <dgm:cxn modelId="{5C9A6B44-A300-7241-A916-66EF4D49DD47}" type="presParOf" srcId="{BB21E2BD-C6D7-4644-ABC4-3BE7EF2B76D9}" destId="{F550639E-FDF4-4C08-B497-9713D497DD84}" srcOrd="9" destOrd="0" presId="urn:microsoft.com/office/officeart/2005/8/layout/orgChart1"/>
    <dgm:cxn modelId="{D940A3F4-69AF-7048-8D3F-3EB61F93EEAF}" type="presParOf" srcId="{F550639E-FDF4-4C08-B497-9713D497DD84}" destId="{E3F5BC10-2979-4FC3-91D1-3816BBE36DA0}" srcOrd="0" destOrd="0" presId="urn:microsoft.com/office/officeart/2005/8/layout/orgChart1"/>
    <dgm:cxn modelId="{43D05F71-F786-3541-861A-DD45B8310F60}" type="presParOf" srcId="{E3F5BC10-2979-4FC3-91D1-3816BBE36DA0}" destId="{FD76C940-C946-4EA7-9029-42E560BA3A9A}" srcOrd="0" destOrd="0" presId="urn:microsoft.com/office/officeart/2005/8/layout/orgChart1"/>
    <dgm:cxn modelId="{34509DDE-C03B-A347-92EE-B85A8BAF1211}" type="presParOf" srcId="{E3F5BC10-2979-4FC3-91D1-3816BBE36DA0}" destId="{F46BF960-7A1A-4844-B5F8-D3B85B7F3896}" srcOrd="1" destOrd="0" presId="urn:microsoft.com/office/officeart/2005/8/layout/orgChart1"/>
    <dgm:cxn modelId="{222F03E5-B8E6-BF4E-84D6-E2680EF55300}" type="presParOf" srcId="{F550639E-FDF4-4C08-B497-9713D497DD84}" destId="{56A9A1FD-42AC-456B-9B32-C8E5AF82FAD6}" srcOrd="1" destOrd="0" presId="urn:microsoft.com/office/officeart/2005/8/layout/orgChart1"/>
    <dgm:cxn modelId="{1B3B7617-C459-C74A-A9A1-1108B0BD7209}" type="presParOf" srcId="{56A9A1FD-42AC-456B-9B32-C8E5AF82FAD6}" destId="{4CD1F0CA-5340-4EAF-9C0A-59824D432B4D}" srcOrd="0" destOrd="0" presId="urn:microsoft.com/office/officeart/2005/8/layout/orgChart1"/>
    <dgm:cxn modelId="{79BB910B-D14F-2541-A252-D61E2EAB8A34}" type="presParOf" srcId="{56A9A1FD-42AC-456B-9B32-C8E5AF82FAD6}" destId="{B1334072-D8EB-44DD-82BA-0FE684EAB724}" srcOrd="1" destOrd="0" presId="urn:microsoft.com/office/officeart/2005/8/layout/orgChart1"/>
    <dgm:cxn modelId="{7D8ED823-CF1D-914D-A8DB-E87D578C8791}" type="presParOf" srcId="{B1334072-D8EB-44DD-82BA-0FE684EAB724}" destId="{F83026B3-51E6-412B-8B8D-343E328AE865}" srcOrd="0" destOrd="0" presId="urn:microsoft.com/office/officeart/2005/8/layout/orgChart1"/>
    <dgm:cxn modelId="{749010F5-26A2-AC44-8442-31624B55C8F6}" type="presParOf" srcId="{F83026B3-51E6-412B-8B8D-343E328AE865}" destId="{15729573-D13E-49A7-A614-E8D56801821F}" srcOrd="0" destOrd="0" presId="urn:microsoft.com/office/officeart/2005/8/layout/orgChart1"/>
    <dgm:cxn modelId="{2BAEDCD0-18A1-3C43-8F5A-41749E56D78E}" type="presParOf" srcId="{F83026B3-51E6-412B-8B8D-343E328AE865}" destId="{E66F0222-8877-4CC7-BEAE-319B8AF23D8C}" srcOrd="1" destOrd="0" presId="urn:microsoft.com/office/officeart/2005/8/layout/orgChart1"/>
    <dgm:cxn modelId="{91033AA3-0B23-F84B-944D-5E7119D7B89E}" type="presParOf" srcId="{B1334072-D8EB-44DD-82BA-0FE684EAB724}" destId="{297C4DFD-1840-4E55-BEA0-2CF41C2744B1}" srcOrd="1" destOrd="0" presId="urn:microsoft.com/office/officeart/2005/8/layout/orgChart1"/>
    <dgm:cxn modelId="{21D823F2-7D99-9E4A-8F5A-A974D9B9BBBB}" type="presParOf" srcId="{B1334072-D8EB-44DD-82BA-0FE684EAB724}" destId="{9CF880DE-61FF-4ADC-9D59-F435AF01C8D9}" srcOrd="2" destOrd="0" presId="urn:microsoft.com/office/officeart/2005/8/layout/orgChart1"/>
    <dgm:cxn modelId="{B4ABFC2A-E7C6-834B-AB05-597EC7D1004A}" type="presParOf" srcId="{F550639E-FDF4-4C08-B497-9713D497DD84}" destId="{E54F82E5-68E4-48EC-8453-A3AA1FDEA5B5}" srcOrd="2" destOrd="0" presId="urn:microsoft.com/office/officeart/2005/8/layout/orgChart1"/>
    <dgm:cxn modelId="{A81D3454-017C-C641-B279-B3E248ACCB45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ED121-3685-4492-A7D8-AE67243656E1}">
      <dsp:nvSpPr>
        <dsp:cNvPr id="0" name=""/>
        <dsp:cNvSpPr/>
      </dsp:nvSpPr>
      <dsp:spPr>
        <a:xfrm>
          <a:off x="4114800" y="1614869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987B0-DF4D-4201-9AD7-232EE95A36B1}">
      <dsp:nvSpPr>
        <dsp:cNvPr id="0" name=""/>
        <dsp:cNvSpPr/>
      </dsp:nvSpPr>
      <dsp:spPr>
        <a:xfrm>
          <a:off x="5256039" y="2615215"/>
          <a:ext cx="211340" cy="64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111"/>
              </a:lnTo>
              <a:lnTo>
                <a:pt x="211340" y="6481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4114800" y="1614869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4069080" y="1614869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409985" y="1614869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705171" y="1614869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410331" y="910401"/>
          <a:ext cx="1408937" cy="70446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Exec Council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President</a:t>
          </a:r>
          <a:endParaRPr lang="en-US" sz="1600" kern="1200" dirty="0"/>
        </a:p>
      </dsp:txBody>
      <dsp:txXfrm>
        <a:off x="3410331" y="910401"/>
        <a:ext cx="1408937" cy="704468"/>
      </dsp:txXfrm>
    </dsp:sp>
    <dsp:sp modelId="{1C07E151-1B22-4421-8650-69DCBC8884CB}">
      <dsp:nvSpPr>
        <dsp:cNvPr id="0" name=""/>
        <dsp:cNvSpPr/>
      </dsp:nvSpPr>
      <dsp:spPr>
        <a:xfrm>
          <a:off x="703" y="1910746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Pres</a:t>
          </a:r>
          <a:r>
            <a:rPr lang="en-US" sz="1600" kern="1200" dirty="0" smtClean="0"/>
            <a:t>-Elect</a:t>
          </a:r>
          <a:endParaRPr lang="en-US" sz="1600" kern="1200" dirty="0"/>
        </a:p>
      </dsp:txBody>
      <dsp:txXfrm>
        <a:off x="703" y="1910746"/>
        <a:ext cx="1408937" cy="704468"/>
      </dsp:txXfrm>
    </dsp:sp>
    <dsp:sp modelId="{A0D08F08-E346-4506-9612-7B7439E21456}">
      <dsp:nvSpPr>
        <dsp:cNvPr id="0" name=""/>
        <dsp:cNvSpPr/>
      </dsp:nvSpPr>
      <dsp:spPr>
        <a:xfrm>
          <a:off x="1705517" y="1910746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Secretary</a:t>
          </a:r>
          <a:endParaRPr lang="en-US" sz="1600" kern="1200" dirty="0"/>
        </a:p>
      </dsp:txBody>
      <dsp:txXfrm>
        <a:off x="1705517" y="1910746"/>
        <a:ext cx="1408937" cy="704468"/>
      </dsp:txXfrm>
    </dsp:sp>
    <dsp:sp modelId="{74235AAF-A480-4435-A425-DDEB499026FF}">
      <dsp:nvSpPr>
        <dsp:cNvPr id="0" name=""/>
        <dsp:cNvSpPr/>
      </dsp:nvSpPr>
      <dsp:spPr>
        <a:xfrm>
          <a:off x="3410331" y="1910746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Treasurer-Elect</a:t>
          </a:r>
          <a:endParaRPr lang="en-US" sz="1600" kern="1200" dirty="0"/>
        </a:p>
      </dsp:txBody>
      <dsp:txXfrm>
        <a:off x="3410331" y="1910746"/>
        <a:ext cx="1408937" cy="704468"/>
      </dsp:txXfrm>
    </dsp:sp>
    <dsp:sp modelId="{72B7C8D4-C8AD-414D-AEF1-2648A933C0B1}">
      <dsp:nvSpPr>
        <dsp:cNvPr id="0" name=""/>
        <dsp:cNvSpPr/>
      </dsp:nvSpPr>
      <dsp:spPr>
        <a:xfrm>
          <a:off x="5115145" y="1910746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Co-</a:t>
          </a:r>
          <a:r>
            <a:rPr lang="en-US" sz="1600" kern="1200" dirty="0" err="1" smtClean="0"/>
            <a:t>DoCs</a:t>
          </a:r>
          <a:endParaRPr lang="en-US" sz="1600" kern="1200" dirty="0"/>
        </a:p>
      </dsp:txBody>
      <dsp:txXfrm>
        <a:off x="5115145" y="1910746"/>
        <a:ext cx="1408937" cy="704468"/>
      </dsp:txXfrm>
    </dsp:sp>
    <dsp:sp modelId="{1C3B8E16-D84A-4B59-9644-EFC486BC6B77}">
      <dsp:nvSpPr>
        <dsp:cNvPr id="0" name=""/>
        <dsp:cNvSpPr/>
      </dsp:nvSpPr>
      <dsp:spPr>
        <a:xfrm>
          <a:off x="5467379" y="2911092"/>
          <a:ext cx="1408937" cy="704468"/>
        </a:xfrm>
        <a:prstGeom prst="rect">
          <a:avLst/>
        </a:prstGeom>
        <a:solidFill>
          <a:schemeClr val="accent3"/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Team Community Outreach</a:t>
          </a:r>
          <a:endParaRPr lang="en-US" sz="1600" kern="1200" dirty="0"/>
        </a:p>
      </dsp:txBody>
      <dsp:txXfrm>
        <a:off x="5467379" y="2911092"/>
        <a:ext cx="1408937" cy="704468"/>
      </dsp:txXfrm>
    </dsp:sp>
    <dsp:sp modelId="{FD76C940-C946-4EA7-9029-42E560BA3A9A}">
      <dsp:nvSpPr>
        <dsp:cNvPr id="0" name=""/>
        <dsp:cNvSpPr/>
      </dsp:nvSpPr>
      <dsp:spPr>
        <a:xfrm>
          <a:off x="6819959" y="1910746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Student Senate Rep</a:t>
          </a:r>
          <a:endParaRPr lang="en-US" sz="1600" b="0" kern="1200" dirty="0"/>
        </a:p>
      </dsp:txBody>
      <dsp:txXfrm>
        <a:off x="6819959" y="1910746"/>
        <a:ext cx="1408937" cy="704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0CA-5340-4EAF-9C0A-59824D432B4D}">
      <dsp:nvSpPr>
        <dsp:cNvPr id="0" name=""/>
        <dsp:cNvSpPr/>
      </dsp:nvSpPr>
      <dsp:spPr>
        <a:xfrm>
          <a:off x="667527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ED121-3685-4492-A7D8-AE67243656E1}">
      <dsp:nvSpPr>
        <dsp:cNvPr id="0" name=""/>
        <dsp:cNvSpPr/>
      </dsp:nvSpPr>
      <dsp:spPr>
        <a:xfrm>
          <a:off x="394590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3269839" y="141873"/>
              </a:lnTo>
              <a:lnTo>
                <a:pt x="326983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64642-F8F8-4D57-9090-E55EC692A3BB}">
      <dsp:nvSpPr>
        <dsp:cNvPr id="0" name=""/>
        <dsp:cNvSpPr/>
      </dsp:nvSpPr>
      <dsp:spPr>
        <a:xfrm>
          <a:off x="504035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394590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1634919" y="141873"/>
              </a:lnTo>
              <a:lnTo>
                <a:pt x="163491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71445-DDE9-4867-8500-85602C855459}">
      <dsp:nvSpPr>
        <dsp:cNvPr id="0" name=""/>
        <dsp:cNvSpPr/>
      </dsp:nvSpPr>
      <dsp:spPr>
        <a:xfrm>
          <a:off x="340543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3900183" y="1641441"/>
          <a:ext cx="91440" cy="283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B3CD-0E20-495D-9585-3A91D1F355AD}">
      <dsp:nvSpPr>
        <dsp:cNvPr id="0" name=""/>
        <dsp:cNvSpPr/>
      </dsp:nvSpPr>
      <dsp:spPr>
        <a:xfrm>
          <a:off x="177051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31098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1634919" y="0"/>
              </a:moveTo>
              <a:lnTo>
                <a:pt x="163491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3D481-DD5D-47DF-97A8-1D3C297C8B2B}">
      <dsp:nvSpPr>
        <dsp:cNvPr id="0" name=""/>
        <dsp:cNvSpPr/>
      </dsp:nvSpPr>
      <dsp:spPr>
        <a:xfrm>
          <a:off x="13559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67606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3269839" y="0"/>
              </a:moveTo>
              <a:lnTo>
                <a:pt x="326983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270316" y="965855"/>
          <a:ext cx="1351173" cy="67558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Exec Council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President</a:t>
          </a:r>
          <a:endParaRPr lang="en-US" sz="1500" kern="1200" dirty="0"/>
        </a:p>
      </dsp:txBody>
      <dsp:txXfrm>
        <a:off x="3270316" y="965855"/>
        <a:ext cx="1351173" cy="675586"/>
      </dsp:txXfrm>
    </dsp:sp>
    <dsp:sp modelId="{1C07E151-1B22-4421-8650-69DCBC8884CB}">
      <dsp:nvSpPr>
        <dsp:cNvPr id="0" name=""/>
        <dsp:cNvSpPr/>
      </dsp:nvSpPr>
      <dsp:spPr>
        <a:xfrm>
          <a:off x="477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Pres</a:t>
          </a:r>
          <a:r>
            <a:rPr lang="en-US" sz="1500" kern="1200" dirty="0" smtClean="0"/>
            <a:t>-Elect</a:t>
          </a:r>
          <a:endParaRPr lang="en-US" sz="1500" kern="1200" dirty="0"/>
        </a:p>
      </dsp:txBody>
      <dsp:txXfrm>
        <a:off x="477" y="1925188"/>
        <a:ext cx="1351173" cy="675586"/>
      </dsp:txXfrm>
    </dsp:sp>
    <dsp:sp modelId="{BCC64CCD-C0EA-45FE-96C8-5A56DA0F8843}">
      <dsp:nvSpPr>
        <dsp:cNvPr id="0" name=""/>
        <dsp:cNvSpPr/>
      </dsp:nvSpPr>
      <dsp:spPr>
        <a:xfrm>
          <a:off x="338270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Prof Affairs</a:t>
          </a:r>
          <a:endParaRPr lang="en-US" sz="1500" kern="1200" dirty="0"/>
        </a:p>
      </dsp:txBody>
      <dsp:txXfrm>
        <a:off x="338270" y="2884521"/>
        <a:ext cx="1351173" cy="675586"/>
      </dsp:txXfrm>
    </dsp:sp>
    <dsp:sp modelId="{A0D08F08-E346-4506-9612-7B7439E21456}">
      <dsp:nvSpPr>
        <dsp:cNvPr id="0" name=""/>
        <dsp:cNvSpPr/>
      </dsp:nvSpPr>
      <dsp:spPr>
        <a:xfrm>
          <a:off x="163539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Secretary</a:t>
          </a:r>
          <a:endParaRPr lang="en-US" sz="1500" kern="1200" dirty="0"/>
        </a:p>
      </dsp:txBody>
      <dsp:txXfrm>
        <a:off x="1635396" y="1925188"/>
        <a:ext cx="1351173" cy="675586"/>
      </dsp:txXfrm>
    </dsp:sp>
    <dsp:sp modelId="{13C608E0-1E0B-460C-A312-61549027FB7F}">
      <dsp:nvSpPr>
        <dsp:cNvPr id="0" name=""/>
        <dsp:cNvSpPr/>
      </dsp:nvSpPr>
      <dsp:spPr>
        <a:xfrm>
          <a:off x="1973190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Communications</a:t>
          </a:r>
          <a:endParaRPr lang="en-US" sz="1500" kern="1200" dirty="0"/>
        </a:p>
      </dsp:txBody>
      <dsp:txXfrm>
        <a:off x="1973190" y="2884521"/>
        <a:ext cx="1351173" cy="675586"/>
      </dsp:txXfrm>
    </dsp:sp>
    <dsp:sp modelId="{74235AAF-A480-4435-A425-DDEB499026FF}">
      <dsp:nvSpPr>
        <dsp:cNvPr id="0" name=""/>
        <dsp:cNvSpPr/>
      </dsp:nvSpPr>
      <dsp:spPr>
        <a:xfrm>
          <a:off x="327031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Treasurer</a:t>
          </a:r>
          <a:endParaRPr lang="en-US" sz="1500" kern="1200" dirty="0"/>
        </a:p>
      </dsp:txBody>
      <dsp:txXfrm>
        <a:off x="3270316" y="1925188"/>
        <a:ext cx="1351173" cy="675586"/>
      </dsp:txXfrm>
    </dsp:sp>
    <dsp:sp modelId="{57A0A8EB-63EC-49CB-9C7E-FC1DD011F493}">
      <dsp:nvSpPr>
        <dsp:cNvPr id="0" name=""/>
        <dsp:cNvSpPr/>
      </dsp:nvSpPr>
      <dsp:spPr>
        <a:xfrm>
          <a:off x="3608109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Org Affairs</a:t>
          </a:r>
          <a:endParaRPr lang="en-US" sz="1500" kern="1200" dirty="0"/>
        </a:p>
      </dsp:txBody>
      <dsp:txXfrm>
        <a:off x="3608109" y="2884521"/>
        <a:ext cx="1351173" cy="675586"/>
      </dsp:txXfrm>
    </dsp:sp>
    <dsp:sp modelId="{72B7C8D4-C8AD-414D-AEF1-2648A933C0B1}">
      <dsp:nvSpPr>
        <dsp:cNvPr id="0" name=""/>
        <dsp:cNvSpPr/>
      </dsp:nvSpPr>
      <dsp:spPr>
        <a:xfrm>
          <a:off x="490523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</a:t>
          </a:r>
          <a:r>
            <a:rPr lang="en-US" sz="1500" kern="1200" dirty="0" err="1" smtClean="0"/>
            <a:t>DoCs</a:t>
          </a:r>
          <a:endParaRPr lang="en-US" sz="1500" kern="1200" dirty="0"/>
        </a:p>
      </dsp:txBody>
      <dsp:txXfrm>
        <a:off x="4905236" y="1925188"/>
        <a:ext cx="1351173" cy="675586"/>
      </dsp:txXfrm>
    </dsp:sp>
    <dsp:sp modelId="{C8C4C6E6-C972-4934-8E72-D18E651996E8}">
      <dsp:nvSpPr>
        <dsp:cNvPr id="0" name=""/>
        <dsp:cNvSpPr/>
      </dsp:nvSpPr>
      <dsp:spPr>
        <a:xfrm>
          <a:off x="5243029" y="2884521"/>
          <a:ext cx="1351173" cy="6755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Community Outreach</a:t>
          </a:r>
          <a:endParaRPr lang="en-US" sz="1500" kern="1200" dirty="0"/>
        </a:p>
      </dsp:txBody>
      <dsp:txXfrm>
        <a:off x="5243029" y="2884521"/>
        <a:ext cx="1351173" cy="675586"/>
      </dsp:txXfrm>
    </dsp:sp>
    <dsp:sp modelId="{FD76C940-C946-4EA7-9029-42E560BA3A9A}">
      <dsp:nvSpPr>
        <dsp:cNvPr id="0" name=""/>
        <dsp:cNvSpPr/>
      </dsp:nvSpPr>
      <dsp:spPr>
        <a:xfrm>
          <a:off x="654015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Student Senate Rep</a:t>
          </a:r>
          <a:endParaRPr lang="en-US" sz="1500" b="0" kern="1200" dirty="0"/>
        </a:p>
      </dsp:txBody>
      <dsp:txXfrm>
        <a:off x="6540156" y="1925188"/>
        <a:ext cx="1351173" cy="675586"/>
      </dsp:txXfrm>
    </dsp:sp>
    <dsp:sp modelId="{15729573-D13E-49A7-A614-E8D56801821F}">
      <dsp:nvSpPr>
        <dsp:cNvPr id="0" name=""/>
        <dsp:cNvSpPr/>
      </dsp:nvSpPr>
      <dsp:spPr>
        <a:xfrm>
          <a:off x="6877949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ASM liason</a:t>
          </a:r>
          <a:endParaRPr lang="en-US" sz="1500" kern="1200"/>
        </a:p>
      </dsp:txBody>
      <dsp:txXfrm>
        <a:off x="6877949" y="2884521"/>
        <a:ext cx="1351173" cy="675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B87BD-7DB4-5C49-A9EB-0240D37FBFA1}" type="datetimeFigureOut">
              <a:rPr lang="en-US" smtClean="0"/>
              <a:t>3/10/17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6625B-7707-4E40-A4E3-AEE9B936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5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sign up for</a:t>
            </a:r>
            <a:r>
              <a:rPr lang="en-US" baseline="0" dirty="0" smtClean="0"/>
              <a:t> things you will not attend.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2CAE-322A-9A45-90D7-B4071B09A4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4F4A-E64C-FF42-9823-0610705989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4F4A-E64C-FF42-9823-0610705989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2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0D58-4C89-4828-945D-6FC27CBF7D02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6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0D58-4C89-4828-945D-6FC27CBF7D02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3/10/17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3/10/17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3/10/17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2B1-A93E-9347-9FB3-FB533977A8A0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8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FC2B1-A93E-9347-9FB3-FB533977A8A0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FCFE2-DB8C-E542-93CB-F22780E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7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uwwspsrxfactor@gmail.co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alendar.google.com/calendar/embed?src=uwsopsenate@gmail.com" TargetMode="External"/><Relationship Id="rId3" Type="http://schemas.openxmlformats.org/officeDocument/2006/relationships/image" Target="../media/image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9200"/>
            <a:ext cx="910643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WSPS Executive Council Elections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/>
              <a:t>Secretary/Historian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Student Senate Representative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Treasurer-Elect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Co-Director of Community Outreach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Candidates for Student Senate Rep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24312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 smtClean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Sydney Steiner, DPH-2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 smtClean="0">
                <a:solidFill>
                  <a:prstClr val="black"/>
                </a:solidFill>
              </a:rPr>
              <a:t>Carlie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Wilke</a:t>
            </a:r>
            <a:r>
              <a:rPr lang="en-US" sz="3200" b="1" dirty="0" smtClean="0">
                <a:solidFill>
                  <a:prstClr val="black"/>
                </a:solidFill>
              </a:rPr>
              <a:t>, DPH-1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Sydney Steiner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1905000"/>
            <a:ext cx="876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WSPS has a large presence in this school and I enjoy keeping the school in the loop with all the great things we are doing as an organization</a:t>
            </a:r>
          </a:p>
          <a:p>
            <a:pPr lvl="0"/>
            <a:r>
              <a:rPr lang="en-US" dirty="0"/>
              <a:t>I’m approachable and I love to get other people involved  </a:t>
            </a:r>
          </a:p>
          <a:p>
            <a:pPr lvl="0"/>
            <a:r>
              <a:rPr lang="en-US" dirty="0"/>
              <a:t>I’m a huge advocate for WSPS and the pharmacy profession as a whole</a:t>
            </a:r>
          </a:p>
          <a:p>
            <a:pPr lvl="0"/>
            <a:r>
              <a:rPr lang="en-US" dirty="0"/>
              <a:t>I love working collaboratively with a team, whether it’s composed of peers, faculty or other health care professionals </a:t>
            </a:r>
          </a:p>
          <a:p>
            <a:pPr lvl="0"/>
            <a:r>
              <a:rPr lang="en-US" dirty="0"/>
              <a:t>I like to be a change maker – if there are areas for improvement in the organization, school or profession I encourage people to bring these to my attention so we can work together to make a change.   </a:t>
            </a:r>
          </a:p>
        </p:txBody>
      </p:sp>
    </p:spTree>
    <p:extLst>
      <p:ext uri="{BB962C8B-B14F-4D97-AF65-F5344CB8AC3E}">
        <p14:creationId xmlns:p14="http://schemas.microsoft.com/office/powerpoint/2010/main" val="3925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Carlie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Wilke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1905000"/>
            <a:ext cx="876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During undergrad, I served on the Colleges Against Cancer executive board for two years</a:t>
            </a:r>
          </a:p>
          <a:p>
            <a:pPr lvl="0"/>
            <a:r>
              <a:rPr lang="en-US" dirty="0"/>
              <a:t>I have been actively involved in WSPS since becoming a member</a:t>
            </a:r>
          </a:p>
          <a:p>
            <a:pPr lvl="1"/>
            <a:r>
              <a:rPr lang="en-US" dirty="0"/>
              <a:t>Attended all general meetings</a:t>
            </a:r>
          </a:p>
          <a:p>
            <a:pPr lvl="1"/>
            <a:r>
              <a:rPr lang="en-US" dirty="0"/>
              <a:t>Volunteered with OD, ODA, Medic, &amp; </a:t>
            </a:r>
            <a:r>
              <a:rPr lang="en-US" dirty="0" err="1"/>
              <a:t>MedDrop</a:t>
            </a:r>
            <a:endParaRPr lang="en-US" dirty="0"/>
          </a:p>
          <a:p>
            <a:pPr lvl="1"/>
            <a:r>
              <a:rPr lang="en-US" dirty="0"/>
              <a:t>Attended PSW Legislative Day &amp; will be attending the </a:t>
            </a:r>
            <a:r>
              <a:rPr lang="en-US" dirty="0" err="1"/>
              <a:t>APhA</a:t>
            </a:r>
            <a:r>
              <a:rPr lang="en-US" dirty="0"/>
              <a:t> Annual Meeting</a:t>
            </a:r>
          </a:p>
          <a:p>
            <a:pPr lvl="0"/>
            <a:r>
              <a:rPr lang="en-US" dirty="0"/>
              <a:t>I will devote my time to being the Student Senate Representative &amp; advocating on your behalf</a:t>
            </a:r>
          </a:p>
          <a:p>
            <a:pPr lvl="0"/>
            <a:r>
              <a:rPr lang="en-US" dirty="0"/>
              <a:t>My goals for this position are to expand membership involvement &amp; improve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925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WSPS Executive Council Elections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/>
              <a:t>Secretary/Historian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Student Senate Representative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Treasurer-Elect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Co-Director of Community Outreach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Candidates for Treasurer-Elect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2431256"/>
            <a:ext cx="8077200" cy="3512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Bernie Brooks, DPH-1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 smtClean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Greg </a:t>
            </a:r>
            <a:r>
              <a:rPr lang="en-US" sz="3200" b="1" dirty="0" err="1" smtClean="0">
                <a:solidFill>
                  <a:prstClr val="black"/>
                </a:solidFill>
              </a:rPr>
              <a:t>Norsten</a:t>
            </a:r>
            <a:r>
              <a:rPr lang="en-US" sz="3200" b="1" dirty="0" smtClean="0">
                <a:solidFill>
                  <a:prstClr val="black"/>
                </a:solidFill>
              </a:rPr>
              <a:t>, DPH-1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Bernie Brooks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1905000"/>
            <a:ext cx="876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 I am…</a:t>
            </a:r>
          </a:p>
          <a:p>
            <a:pPr lvl="1"/>
            <a:r>
              <a:rPr lang="en-US" sz="2800" dirty="0"/>
              <a:t>Passionate about WSPS, its mission, and its vision</a:t>
            </a:r>
          </a:p>
          <a:p>
            <a:pPr lvl="1"/>
            <a:r>
              <a:rPr lang="en-US" sz="2800" dirty="0"/>
              <a:t>Very efficient with budgeting </a:t>
            </a:r>
          </a:p>
          <a:p>
            <a:pPr lvl="1"/>
            <a:r>
              <a:rPr lang="en-US" sz="2800" dirty="0"/>
              <a:t>Currently involved with 5 outreach programs</a:t>
            </a:r>
          </a:p>
          <a:p>
            <a:pPr lvl="1"/>
            <a:r>
              <a:rPr lang="en-US" sz="2800" dirty="0"/>
              <a:t>Not afraid to say “No.”</a:t>
            </a:r>
          </a:p>
          <a:p>
            <a:pPr lvl="1"/>
            <a:r>
              <a:rPr lang="en-US" sz="2800" dirty="0"/>
              <a:t>Decisive, methodical, personable, and serious, yet fun</a:t>
            </a:r>
          </a:p>
        </p:txBody>
      </p:sp>
    </p:spTree>
    <p:extLst>
      <p:ext uri="{BB962C8B-B14F-4D97-AF65-F5344CB8AC3E}">
        <p14:creationId xmlns:p14="http://schemas.microsoft.com/office/powerpoint/2010/main" val="12155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Greg </a:t>
            </a:r>
            <a:r>
              <a:rPr lang="en-US" b="1" dirty="0" err="1" smtClean="0">
                <a:solidFill>
                  <a:schemeClr val="bg1"/>
                </a:solidFill>
              </a:rPr>
              <a:t>Norsten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1905000"/>
            <a:ext cx="876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am passionate about the position of treasurer-elect in WSPS because it is vital to the organization. Through the position I will be able to gain business and leadership experience. As a student pursuing more of a managerial role in a pharmacy, I think this would be a beneficial role for my future. This will help me contribute to this wonderful organization and hopefully make an impact. I am the best candidate for this position because I am passionate about this organization and what is has to offer, responsible and committed to advancing our experience as pharmacy school students.</a:t>
            </a:r>
          </a:p>
        </p:txBody>
      </p:sp>
    </p:spTree>
    <p:extLst>
      <p:ext uri="{BB962C8B-B14F-4D97-AF65-F5344CB8AC3E}">
        <p14:creationId xmlns:p14="http://schemas.microsoft.com/office/powerpoint/2010/main" val="12155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WSPS Executive Council Elections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55412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Secretary/Historian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Student Senate Representative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/>
              <a:t>Treasurer-Elect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Co-Director of Community Outreach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8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Candidates for Co-Doc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2431256"/>
            <a:ext cx="8077200" cy="3512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Beatriz Jimenez Camilla, DPH-2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 smtClean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Allison Martin, DPH-2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WSPS Meetings and Events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03802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en-US" b="1" dirty="0" smtClean="0"/>
              <a:t>WSPS General Meetings</a:t>
            </a:r>
          </a:p>
          <a:p>
            <a:pPr marL="457200" lvl="1" indent="0" algn="ctr">
              <a:buNone/>
            </a:pPr>
            <a:r>
              <a:rPr lang="en-US" strike="sngStrike" dirty="0" smtClean="0"/>
              <a:t>Wednesday, February 8</a:t>
            </a:r>
            <a:r>
              <a:rPr lang="en-US" strike="sngStrike" baseline="30000" dirty="0" smtClean="0"/>
              <a:t>th</a:t>
            </a:r>
            <a:r>
              <a:rPr lang="en-US" strike="sngStrike" dirty="0" smtClean="0"/>
              <a:t> at 5:30</a:t>
            </a:r>
          </a:p>
          <a:p>
            <a:pPr marL="457200" lvl="1" indent="0" algn="ctr">
              <a:buNone/>
            </a:pPr>
            <a:r>
              <a:rPr lang="en-US" strike="sngStrike" dirty="0" smtClean="0"/>
              <a:t>Monday, March 6</a:t>
            </a:r>
            <a:r>
              <a:rPr lang="en-US" strike="sngStrike" baseline="30000" dirty="0" smtClean="0"/>
              <a:t>th</a:t>
            </a:r>
            <a:r>
              <a:rPr lang="en-US" strike="sngStrike" dirty="0" smtClean="0"/>
              <a:t> at 5:30</a:t>
            </a:r>
          </a:p>
          <a:p>
            <a:pPr marL="457200" lvl="1" indent="0" algn="ctr">
              <a:buNone/>
            </a:pPr>
            <a:r>
              <a:rPr lang="en-US" dirty="0" smtClean="0"/>
              <a:t>Thursday, April 6</a:t>
            </a:r>
            <a:r>
              <a:rPr lang="en-US" baseline="30000" dirty="0" smtClean="0"/>
              <a:t>th</a:t>
            </a:r>
            <a:r>
              <a:rPr lang="en-US" dirty="0" smtClean="0"/>
              <a:t> at </a:t>
            </a:r>
            <a:r>
              <a:rPr lang="en-US" b="1" dirty="0" smtClean="0">
                <a:solidFill>
                  <a:srgbClr val="FF0000"/>
                </a:solidFill>
              </a:rPr>
              <a:t>6:30</a:t>
            </a:r>
          </a:p>
          <a:p>
            <a:pPr marL="457200" lvl="1" indent="0" algn="ctr">
              <a:buNone/>
            </a:pPr>
            <a:r>
              <a:rPr lang="en-US" dirty="0" smtClean="0"/>
              <a:t>Thursday, April 27</a:t>
            </a:r>
            <a:r>
              <a:rPr lang="en-US" baseline="30000" dirty="0" smtClean="0"/>
              <a:t>th</a:t>
            </a:r>
            <a:r>
              <a:rPr lang="en-US" dirty="0" smtClean="0"/>
              <a:t> at 5:45pm</a:t>
            </a:r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b="1" dirty="0" smtClean="0"/>
              <a:t>WSPS Events</a:t>
            </a:r>
          </a:p>
          <a:p>
            <a:pPr marL="457200" lvl="1" indent="0" algn="ctr">
              <a:buNone/>
            </a:pPr>
            <a:r>
              <a:rPr lang="en-US" dirty="0" smtClean="0"/>
              <a:t>Health and Wellness Fairs</a:t>
            </a:r>
          </a:p>
          <a:p>
            <a:pPr marL="457200" lvl="1" indent="0" algn="ctr">
              <a:buNone/>
            </a:pPr>
            <a:r>
              <a:rPr lang="en-US" dirty="0" smtClean="0"/>
              <a:t>Rx Factor</a:t>
            </a:r>
          </a:p>
          <a:p>
            <a:pPr marL="457200" lvl="1" indent="0" algn="ctr">
              <a:buNone/>
            </a:pPr>
            <a:r>
              <a:rPr lang="en-US" dirty="0" smtClean="0"/>
              <a:t>White Coat Ceremony</a:t>
            </a:r>
          </a:p>
        </p:txBody>
      </p:sp>
    </p:spTree>
    <p:extLst>
      <p:ext uri="{BB962C8B-B14F-4D97-AF65-F5344CB8AC3E}">
        <p14:creationId xmlns:p14="http://schemas.microsoft.com/office/powerpoint/2010/main" val="24834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Beatriz Jimenez </a:t>
            </a:r>
            <a:r>
              <a:rPr lang="en-US" b="1" dirty="0" err="1" smtClean="0">
                <a:solidFill>
                  <a:schemeClr val="bg1"/>
                </a:solidFill>
              </a:rPr>
              <a:t>Cadilla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1645741"/>
            <a:ext cx="8077200" cy="4883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Ever since I joined WSPS organization I have had the opportunity to volunteer in a diverse number of settings. I have participated as a translator for Operation Diabetes, Operation Immunizations and other WSPS activities. These experiences are something I look forward to as a pharmacy student since I have the chance to reach out to the Hispanic Community in Madison.  Through the organization, I have established long lasting relationships with Saint Vincent De Paul, Catholic Multicultural Center, Centro Hispano and MEDIC Southside Clinic. I am proud to be a reliable WSPS member and would like to continue building bridges between WSPS, School of Pharmacy and the Hispanic community. There is a large underprivileged Hispanic Community in Madison, with a language barrier, in need of someone to look out for them, these are the people WSPS needs to reach. </a:t>
            </a:r>
          </a:p>
        </p:txBody>
      </p:sp>
    </p:spTree>
    <p:extLst>
      <p:ext uri="{BB962C8B-B14F-4D97-AF65-F5344CB8AC3E}">
        <p14:creationId xmlns:p14="http://schemas.microsoft.com/office/powerpoint/2010/main" val="27566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Allison Martin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1645741"/>
            <a:ext cx="8077200" cy="4883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I have seen first hand, the positive effects of the community outreach opportunities created by WSPS, I am excited to help coordinate these opportunities to help a diverse patient population. </a:t>
            </a:r>
          </a:p>
          <a:p>
            <a:pPr lvl="0"/>
            <a:r>
              <a:rPr lang="en-US" dirty="0"/>
              <a:t>I have gained several ideas and valuable insight from speaking with the current Co-Docs, Emily and Kara; the elected Co-Doc, Collin; and current Operation Co-Chairs. </a:t>
            </a:r>
          </a:p>
          <a:p>
            <a:pPr lvl="0"/>
            <a:r>
              <a:rPr lang="en-US" dirty="0"/>
              <a:t>My vision for this position is to help co-chairs and students navigate through the new accreditation requirements as well as continue the great work of Emily and Kara in setting up health fairs. </a:t>
            </a:r>
          </a:p>
          <a:p>
            <a:pPr lvl="0"/>
            <a:r>
              <a:rPr lang="en-US" dirty="0"/>
              <a:t>I plan to create a team between the operations by sharing the great things the operations are doing with one another and by bridging the gap between operations to expand the opportunities for all co-chairs.  </a:t>
            </a:r>
          </a:p>
          <a:p>
            <a:pPr lvl="0"/>
            <a:r>
              <a:rPr lang="en-US" dirty="0"/>
              <a:t>I look forward to taking initiative and being an organized team player that can aid in providing new opportunities as well as be a resource for the co-chairs and members of WSPS!</a:t>
            </a:r>
          </a:p>
        </p:txBody>
      </p:sp>
    </p:spTree>
    <p:extLst>
      <p:ext uri="{BB962C8B-B14F-4D97-AF65-F5344CB8AC3E}">
        <p14:creationId xmlns:p14="http://schemas.microsoft.com/office/powerpoint/2010/main" val="26618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43845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2135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Time to Vote!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43845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2135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Announcements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Rx Factor and Silent Auction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3943350" cy="44862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8650" y="1921910"/>
            <a:ext cx="3714750" cy="4783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650" y="1497598"/>
            <a:ext cx="760095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 smtClean="0"/>
              <a:t>WHAT – FREE Admission and Refreshments 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Come participate in the </a:t>
            </a:r>
            <a:r>
              <a:rPr lang="en-US" b="1" i="1" dirty="0" smtClean="0"/>
              <a:t>WSPS</a:t>
            </a:r>
            <a:r>
              <a:rPr lang="en-US" dirty="0" smtClean="0"/>
              <a:t> </a:t>
            </a:r>
            <a:r>
              <a:rPr lang="en-US" b="1" i="1" dirty="0" smtClean="0"/>
              <a:t>Silent Auction. </a:t>
            </a:r>
            <a:r>
              <a:rPr lang="en-US" dirty="0"/>
              <a:t>I</a:t>
            </a:r>
            <a:r>
              <a:rPr lang="en-US" dirty="0" smtClean="0"/>
              <a:t>tems </a:t>
            </a:r>
            <a:r>
              <a:rPr lang="en-US" dirty="0"/>
              <a:t>donated by students, </a:t>
            </a:r>
            <a:r>
              <a:rPr lang="en-US" dirty="0" smtClean="0"/>
              <a:t>staff </a:t>
            </a:r>
            <a:r>
              <a:rPr lang="en-US" dirty="0"/>
              <a:t>and local businesses to benefit the WSPS </a:t>
            </a:r>
            <a:r>
              <a:rPr lang="en-US" dirty="0" smtClean="0"/>
              <a:t>Conference Travel Fund!</a:t>
            </a:r>
          </a:p>
          <a:p>
            <a:endParaRPr lang="en-US" dirty="0" smtClean="0"/>
          </a:p>
          <a:p>
            <a:r>
              <a:rPr lang="en-US" dirty="0" smtClean="0"/>
              <a:t>RX Factor </a:t>
            </a:r>
            <a:r>
              <a:rPr lang="en-US" b="1" i="1" dirty="0"/>
              <a:t>T</a:t>
            </a:r>
            <a:r>
              <a:rPr lang="en-US" b="1" i="1" dirty="0" smtClean="0"/>
              <a:t>alent </a:t>
            </a:r>
            <a:r>
              <a:rPr lang="en-US" b="1" i="1" dirty="0"/>
              <a:t>S</a:t>
            </a:r>
            <a:r>
              <a:rPr lang="en-US" b="1" i="1" dirty="0" smtClean="0"/>
              <a:t>how </a:t>
            </a:r>
            <a:r>
              <a:rPr lang="en-US" dirty="0" smtClean="0"/>
              <a:t>to follow the Silent Auction. Watch </a:t>
            </a:r>
            <a:r>
              <a:rPr lang="en-US" dirty="0"/>
              <a:t>your fellow student </a:t>
            </a:r>
            <a:r>
              <a:rPr lang="en-US" dirty="0" smtClean="0"/>
              <a:t>pharmacists share their talents!</a:t>
            </a:r>
          </a:p>
          <a:p>
            <a:endParaRPr lang="en-US" dirty="0"/>
          </a:p>
          <a:p>
            <a:r>
              <a:rPr lang="en-US" dirty="0"/>
              <a:t>V</a:t>
            </a:r>
            <a:r>
              <a:rPr lang="en-US" dirty="0" smtClean="0"/>
              <a:t>ote </a:t>
            </a:r>
            <a:r>
              <a:rPr lang="en-US" dirty="0"/>
              <a:t>in the </a:t>
            </a:r>
            <a:r>
              <a:rPr lang="en-US" b="1" i="1" dirty="0"/>
              <a:t>Mr. Pharmacy </a:t>
            </a:r>
            <a:r>
              <a:rPr lang="en-US" b="1" i="1" dirty="0" smtClean="0"/>
              <a:t>Competition </a:t>
            </a:r>
            <a:r>
              <a:rPr lang="en-US" dirty="0" smtClean="0"/>
              <a:t>and </a:t>
            </a:r>
            <a:r>
              <a:rPr lang="en-US" dirty="0"/>
              <a:t>the winner will </a:t>
            </a:r>
            <a:r>
              <a:rPr lang="en-US" dirty="0" smtClean="0"/>
              <a:t>receive a prize! </a:t>
            </a:r>
          </a:p>
          <a:p>
            <a:pPr lvl="1" algn="ctr"/>
            <a:endParaRPr lang="en-US" sz="2000" b="1" dirty="0" smtClean="0"/>
          </a:p>
          <a:p>
            <a:pPr lvl="1" algn="ctr"/>
            <a:r>
              <a:rPr lang="en-US" b="1" dirty="0" smtClean="0"/>
              <a:t>WHEN </a:t>
            </a:r>
            <a:r>
              <a:rPr lang="en-US" sz="2000" b="1" dirty="0" smtClean="0"/>
              <a:t>  </a:t>
            </a:r>
          </a:p>
          <a:p>
            <a:pPr lvl="1" algn="ctr"/>
            <a:r>
              <a:rPr lang="en-US" dirty="0" smtClean="0"/>
              <a:t>April 19</a:t>
            </a:r>
            <a:r>
              <a:rPr lang="en-US" baseline="30000" dirty="0" smtClean="0"/>
              <a:t>th</a:t>
            </a:r>
            <a:r>
              <a:rPr lang="en-US" dirty="0" smtClean="0"/>
              <a:t>, 2017 </a:t>
            </a:r>
            <a:r>
              <a:rPr lang="en-US" smtClean="0"/>
              <a:t>Rennebohm</a:t>
            </a:r>
            <a:r>
              <a:rPr lang="en-US" dirty="0" smtClean="0"/>
              <a:t> Hall</a:t>
            </a:r>
          </a:p>
          <a:p>
            <a:pPr lvl="1" algn="ctr"/>
            <a:r>
              <a:rPr lang="en-US" sz="1600" dirty="0" smtClean="0"/>
              <a:t>Silent Auction: 12-4:45 PM	The Commons</a:t>
            </a:r>
          </a:p>
          <a:p>
            <a:pPr lvl="1" algn="ctr"/>
            <a:r>
              <a:rPr lang="en-US" sz="1600" dirty="0" smtClean="0"/>
              <a:t>Rx Factor: 5-6:30 PM Room 2006 </a:t>
            </a:r>
          </a:p>
          <a:p>
            <a:r>
              <a:rPr lang="en-US" sz="1600" b="1" dirty="0" smtClean="0"/>
              <a:t>CONTACT</a:t>
            </a:r>
          </a:p>
          <a:p>
            <a:r>
              <a:rPr lang="en-US" sz="1500" dirty="0" smtClean="0"/>
              <a:t>Looking </a:t>
            </a:r>
            <a:r>
              <a:rPr lang="en-US" sz="1500" dirty="0"/>
              <a:t>to </a:t>
            </a:r>
            <a:r>
              <a:rPr lang="en-US" sz="1500" dirty="0" smtClean="0"/>
              <a:t>participate </a:t>
            </a:r>
            <a:r>
              <a:rPr lang="en-US" sz="1500" dirty="0"/>
              <a:t>in </a:t>
            </a:r>
            <a:r>
              <a:rPr lang="en-US" sz="1500" dirty="0" smtClean="0"/>
              <a:t>the Rx Factor or Mr. Pharmacy Competition? </a:t>
            </a:r>
            <a:r>
              <a:rPr lang="en-US" sz="1500" dirty="0"/>
              <a:t>Want to donate an item for the Silent Auction</a:t>
            </a:r>
            <a:r>
              <a:rPr lang="en-US" sz="1500" dirty="0" smtClean="0"/>
              <a:t>? Questions</a:t>
            </a:r>
            <a:r>
              <a:rPr lang="en-US" sz="1500" dirty="0"/>
              <a:t>? </a:t>
            </a:r>
            <a:endParaRPr lang="en-US" sz="1500" dirty="0" smtClean="0"/>
          </a:p>
          <a:p>
            <a:r>
              <a:rPr lang="en-US" sz="1500" dirty="0" smtClean="0"/>
              <a:t>Email</a:t>
            </a:r>
            <a:r>
              <a:rPr lang="en-US" sz="1500" dirty="0"/>
              <a:t>: </a:t>
            </a:r>
            <a:r>
              <a:rPr lang="en-US" sz="1500" dirty="0">
                <a:hlinkClick r:id="rId2"/>
              </a:rPr>
              <a:t>uwwspsrxfactor@gmail.com</a:t>
            </a:r>
            <a:r>
              <a:rPr lang="en-US" sz="1500" dirty="0"/>
              <a:t> </a:t>
            </a:r>
          </a:p>
          <a:p>
            <a:pPr lvl="1"/>
            <a:endParaRPr lang="en-US" sz="1600" b="1" dirty="0"/>
          </a:p>
          <a:p>
            <a:r>
              <a:rPr lang="en-US" dirty="0" smtClean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23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Updates From Student Senate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51673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All School Leadership Position Google Calendar 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https://calendar.google.com/calendar/embed?src=uwsopsenate%40gmail.com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 smtClean="0"/>
              <a:t> Quality not Quantity </a:t>
            </a:r>
          </a:p>
          <a:p>
            <a:endParaRPr lang="en-US" b="1" dirty="0" smtClean="0"/>
          </a:p>
          <a:p>
            <a:r>
              <a:rPr lang="en-US" b="1" dirty="0"/>
              <a:t>Ice Cream </a:t>
            </a:r>
            <a:r>
              <a:rPr lang="en-US" b="1" dirty="0" smtClean="0"/>
              <a:t>Social: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Tuesday</a:t>
            </a:r>
            <a:r>
              <a:rPr lang="en-US" b="1" dirty="0"/>
              <a:t>, Mar 14 </a:t>
            </a:r>
          </a:p>
          <a:p>
            <a:endParaRPr lang="en-US" b="1" dirty="0" smtClean="0"/>
          </a:p>
          <a:p>
            <a:r>
              <a:rPr lang="en-US" b="1" dirty="0" smtClean="0"/>
              <a:t>Senate Fundraiser!!</a:t>
            </a:r>
          </a:p>
          <a:p>
            <a:pPr lvl="1"/>
            <a:r>
              <a:rPr lang="en-US" b="1" dirty="0" smtClean="0"/>
              <a:t>Where: Buffalo Wild Wings</a:t>
            </a:r>
          </a:p>
          <a:p>
            <a:pPr lvl="1"/>
            <a:r>
              <a:rPr lang="en-US" b="1" dirty="0" smtClean="0"/>
              <a:t>When: April 17</a:t>
            </a:r>
            <a:r>
              <a:rPr lang="en-US" b="1" baseline="30000" dirty="0" smtClean="0"/>
              <a:t>th</a:t>
            </a:r>
            <a:r>
              <a:rPr lang="en-US" b="1" dirty="0" smtClean="0"/>
              <a:t> from 11 am – 12 am (basically all day!)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00400"/>
            <a:ext cx="3486150" cy="26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Year Membership Options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3200" b="1" dirty="0" smtClean="0"/>
              <a:t>1) 2 year </a:t>
            </a:r>
            <a:r>
              <a:rPr lang="en-US" sz="3200" b="1" dirty="0" err="1" smtClean="0"/>
              <a:t>APhA</a:t>
            </a:r>
            <a:r>
              <a:rPr lang="en-US" sz="3200" b="1" dirty="0" smtClean="0"/>
              <a:t> </a:t>
            </a:r>
            <a:r>
              <a:rPr lang="en-US" sz="3200" b="1" dirty="0"/>
              <a:t>d</a:t>
            </a:r>
            <a:r>
              <a:rPr lang="en-US" sz="3200" b="1" dirty="0" smtClean="0"/>
              <a:t>ual membership</a:t>
            </a:r>
            <a:endParaRPr lang="en-US" dirty="0"/>
          </a:p>
          <a:p>
            <a:pPr lvl="2"/>
            <a:r>
              <a:rPr lang="en-US" i="1" dirty="0" smtClean="0"/>
              <a:t>The </a:t>
            </a:r>
            <a:r>
              <a:rPr lang="en-US" i="1" dirty="0" err="1" smtClean="0"/>
              <a:t>APhA</a:t>
            </a:r>
            <a:r>
              <a:rPr lang="en-US" i="1" dirty="0" smtClean="0"/>
              <a:t> Complete Review of Pharmacy, 11</a:t>
            </a:r>
            <a:r>
              <a:rPr lang="en-US" i="1" baseline="30000" dirty="0" smtClean="0"/>
              <a:t>th</a:t>
            </a:r>
            <a:r>
              <a:rPr lang="en-US" i="1" dirty="0" smtClean="0"/>
              <a:t> edition</a:t>
            </a:r>
            <a:endParaRPr lang="en-US" dirty="0" smtClean="0"/>
          </a:p>
          <a:p>
            <a:pPr lvl="2"/>
            <a:r>
              <a:rPr lang="en-US" dirty="0" smtClean="0"/>
              <a:t>Access to NAPLEX review section of </a:t>
            </a:r>
            <a:r>
              <a:rPr lang="en-US" dirty="0" err="1" smtClean="0"/>
              <a:t>PharmacyLibrary</a:t>
            </a:r>
            <a:endParaRPr lang="en-US" dirty="0" smtClean="0"/>
          </a:p>
          <a:p>
            <a:pPr lvl="3"/>
            <a:r>
              <a:rPr lang="en-US" dirty="0" smtClean="0"/>
              <a:t>300 bonus member-only test prep questions</a:t>
            </a:r>
          </a:p>
          <a:p>
            <a:pPr lvl="2"/>
            <a:r>
              <a:rPr lang="en-US" dirty="0" smtClean="0"/>
              <a:t>Discounted price with code </a:t>
            </a:r>
            <a:r>
              <a:rPr lang="en-US" b="1" dirty="0" smtClean="0"/>
              <a:t>DDS16 </a:t>
            </a:r>
            <a:r>
              <a:rPr lang="en-US" dirty="0" smtClean="0"/>
              <a:t>(save $10!)</a:t>
            </a:r>
          </a:p>
          <a:p>
            <a:pPr lvl="2"/>
            <a:r>
              <a:rPr lang="en-US" dirty="0" smtClean="0"/>
              <a:t>Professional Liability Insurance</a:t>
            </a:r>
            <a:endParaRPr lang="en-US" dirty="0"/>
          </a:p>
          <a:p>
            <a:pPr lvl="2"/>
            <a:r>
              <a:rPr lang="en-US" dirty="0" smtClean="0"/>
              <a:t>Must sign up prior to April 30</a:t>
            </a:r>
            <a:r>
              <a:rPr lang="en-US" baseline="30000" dirty="0" smtClean="0"/>
              <a:t>th</a:t>
            </a:r>
          </a:p>
          <a:p>
            <a:pPr marL="914400" lvl="2" indent="0">
              <a:buNone/>
            </a:pPr>
            <a:endParaRPr lang="en-US" sz="1000" dirty="0"/>
          </a:p>
          <a:p>
            <a:pPr marL="457200" lvl="1" indent="0">
              <a:buNone/>
            </a:pPr>
            <a:r>
              <a:rPr lang="en-US" sz="3200" b="1" dirty="0"/>
              <a:t>2</a:t>
            </a:r>
            <a:r>
              <a:rPr lang="en-US" sz="3200" b="1" dirty="0" smtClean="0"/>
              <a:t>) Final </a:t>
            </a:r>
            <a:r>
              <a:rPr lang="en-US" sz="3200" b="1" dirty="0" err="1" smtClean="0"/>
              <a:t>APhA</a:t>
            </a:r>
            <a:r>
              <a:rPr lang="en-US" sz="3200" b="1" dirty="0" smtClean="0"/>
              <a:t>-ASP year membership</a:t>
            </a:r>
          </a:p>
          <a:p>
            <a:pPr lvl="2"/>
            <a:r>
              <a:rPr lang="en-US" dirty="0" smtClean="0"/>
              <a:t>Same benefits as previous years, including reduced fees for </a:t>
            </a:r>
            <a:r>
              <a:rPr lang="en-US" smtClean="0"/>
              <a:t>professional conferences</a:t>
            </a:r>
            <a:endParaRPr lang="en-US" sz="1000" dirty="0"/>
          </a:p>
          <a:p>
            <a:pPr lvl="1"/>
            <a:r>
              <a:rPr lang="en-US" dirty="0" smtClean="0"/>
              <a:t>Still have memberships with ASHP and PSW as well!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849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Reimbursement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15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5252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WSPS </a:t>
            </a:r>
            <a:r>
              <a:rPr lang="en-US" b="1" dirty="0" err="1">
                <a:solidFill>
                  <a:schemeClr val="bg1"/>
                </a:solidFill>
              </a:rPr>
              <a:t>Bookclub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88" y="1647259"/>
            <a:ext cx="8955024" cy="4296341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Still Alice by Lisa Genova</a:t>
            </a:r>
          </a:p>
          <a:p>
            <a:pPr lvl="1" fontAlgn="base"/>
            <a:r>
              <a:rPr lang="en-US" dirty="0"/>
              <a:t>A book about a woman with early onset Alzheimer’s</a:t>
            </a:r>
          </a:p>
          <a:p>
            <a:pPr fontAlgn="base"/>
            <a:r>
              <a:rPr lang="en-US" dirty="0"/>
              <a:t>Movie Showing</a:t>
            </a:r>
          </a:p>
          <a:p>
            <a:pPr lvl="1" fontAlgn="base"/>
            <a:r>
              <a:rPr lang="en-US" dirty="0"/>
              <a:t>March 31</a:t>
            </a:r>
            <a:r>
              <a:rPr lang="en-US" baseline="30000" dirty="0"/>
              <a:t>st</a:t>
            </a:r>
            <a:r>
              <a:rPr lang="en-US" dirty="0"/>
              <a:t> 1:20PM</a:t>
            </a:r>
          </a:p>
          <a:p>
            <a:pPr lvl="1" fontAlgn="base"/>
            <a:r>
              <a:rPr lang="en-US" dirty="0"/>
              <a:t>Room 2002</a:t>
            </a:r>
          </a:p>
          <a:p>
            <a:pPr fontAlgn="base"/>
            <a:r>
              <a:rPr lang="en-US" dirty="0" err="1"/>
              <a:t>Bookclub</a:t>
            </a:r>
            <a:r>
              <a:rPr lang="en-US" dirty="0"/>
              <a:t> Discussion</a:t>
            </a:r>
          </a:p>
          <a:p>
            <a:pPr lvl="1" fontAlgn="base"/>
            <a:r>
              <a:rPr lang="en-US" dirty="0"/>
              <a:t>April 14</a:t>
            </a:r>
            <a:r>
              <a:rPr lang="en-US" baseline="30000" dirty="0"/>
              <a:t>th</a:t>
            </a:r>
            <a:r>
              <a:rPr lang="en-US" dirty="0"/>
              <a:t> 1:20PM</a:t>
            </a:r>
          </a:p>
          <a:p>
            <a:pPr lvl="1" fontAlgn="base"/>
            <a:r>
              <a:rPr lang="en-US" dirty="0"/>
              <a:t>Room 2002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657600"/>
            <a:ext cx="480060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Pharm To Tables Competition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r>
              <a:rPr lang="en-US" b="1" dirty="0" smtClean="0"/>
              <a:t>Competition between WI pharmacy schools</a:t>
            </a:r>
          </a:p>
          <a:p>
            <a:r>
              <a:rPr lang="en-US" b="1" dirty="0" smtClean="0"/>
              <a:t>Food drive</a:t>
            </a:r>
          </a:p>
          <a:p>
            <a:r>
              <a:rPr lang="en-US" b="1" dirty="0" smtClean="0"/>
              <a:t>Traveling trophy!</a:t>
            </a:r>
          </a:p>
          <a:p>
            <a:r>
              <a:rPr lang="en-US" b="1" dirty="0" smtClean="0"/>
              <a:t>Last week of March or first week of April</a:t>
            </a:r>
          </a:p>
          <a:p>
            <a:r>
              <a:rPr lang="en-US" b="1" dirty="0" smtClean="0"/>
              <a:t>Trying to get winner announced at PSW educational conference</a:t>
            </a:r>
          </a:p>
        </p:txBody>
      </p:sp>
    </p:spTree>
    <p:extLst>
      <p:ext uri="{BB962C8B-B14F-4D97-AF65-F5344CB8AC3E}">
        <p14:creationId xmlns:p14="http://schemas.microsoft.com/office/powerpoint/2010/main" val="6609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State and National Meetings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03802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strike="sngStrike" dirty="0" smtClean="0"/>
              <a:t>March 2</a:t>
            </a:r>
            <a:r>
              <a:rPr lang="en-US" b="1" strike="sngStrike" baseline="30000" dirty="0" smtClean="0"/>
              <a:t>nd</a:t>
            </a:r>
            <a:r>
              <a:rPr lang="en-US" b="1" strike="sngStrike" dirty="0" smtClean="0"/>
              <a:t>, 2017 PSW Legislative Day</a:t>
            </a:r>
          </a:p>
          <a:p>
            <a:pPr marL="457200" lvl="1" indent="0" algn="ctr">
              <a:buNone/>
            </a:pPr>
            <a:r>
              <a:rPr lang="en-US" b="1" strike="sngStrike" dirty="0" smtClean="0"/>
              <a:t>Madison, WI</a:t>
            </a:r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dirty="0" smtClean="0"/>
              <a:t>March 24</a:t>
            </a:r>
            <a:r>
              <a:rPr lang="en-US" b="1" baseline="30000" dirty="0" smtClean="0"/>
              <a:t>th</a:t>
            </a:r>
            <a:r>
              <a:rPr lang="en-US" b="1" dirty="0" smtClean="0"/>
              <a:t>-27</a:t>
            </a:r>
            <a:r>
              <a:rPr lang="en-US" b="1" baseline="30000" dirty="0" smtClean="0"/>
              <a:t>th</a:t>
            </a:r>
            <a:r>
              <a:rPr lang="en-US" b="1" dirty="0" smtClean="0"/>
              <a:t>, 2017 </a:t>
            </a:r>
            <a:r>
              <a:rPr lang="en-US" b="1" dirty="0" err="1" smtClean="0"/>
              <a:t>APhA</a:t>
            </a:r>
            <a:r>
              <a:rPr lang="en-US" b="1" dirty="0" smtClean="0"/>
              <a:t> Annual</a:t>
            </a:r>
          </a:p>
          <a:p>
            <a:pPr marL="457200" lvl="1" indent="0" algn="ctr">
              <a:buNone/>
            </a:pPr>
            <a:r>
              <a:rPr lang="en-US" b="1" dirty="0" smtClean="0"/>
              <a:t>San Francisco, CA</a:t>
            </a:r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dirty="0" smtClean="0"/>
              <a:t>April 6</a:t>
            </a:r>
            <a:r>
              <a:rPr lang="en-US" b="1" baseline="30000" dirty="0" smtClean="0"/>
              <a:t>th</a:t>
            </a:r>
            <a:r>
              <a:rPr lang="en-US" b="1" dirty="0" smtClean="0"/>
              <a:t> and 7</a:t>
            </a:r>
            <a:r>
              <a:rPr lang="en-US" b="1" baseline="30000" dirty="0" smtClean="0"/>
              <a:t>th</a:t>
            </a:r>
            <a:r>
              <a:rPr lang="en-US" b="1" dirty="0" smtClean="0"/>
              <a:t>, 2017 PSW Educational Conference</a:t>
            </a:r>
          </a:p>
          <a:p>
            <a:pPr marL="457200" lvl="1" indent="0" algn="ctr">
              <a:buNone/>
            </a:pPr>
            <a:r>
              <a:rPr lang="en-US" b="1" dirty="0" smtClean="0"/>
              <a:t>Madison, WI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64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9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“90 Second Policy Challenge: March 2017”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60895" y="1784623"/>
            <a:ext cx="5915025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6000" b="1" dirty="0"/>
              <a:t>New </a:t>
            </a:r>
            <a:r>
              <a:rPr lang="en-US" sz="6000" b="1" dirty="0" smtClean="0"/>
              <a:t>Competitor</a:t>
            </a:r>
          </a:p>
          <a:p>
            <a:pPr marL="457200" lvl="1" indent="0" algn="ctr">
              <a:buNone/>
            </a:pPr>
            <a:r>
              <a:rPr lang="en-US" sz="6000" b="1" dirty="0" smtClean="0"/>
              <a:t>=</a:t>
            </a:r>
          </a:p>
          <a:p>
            <a:pPr marL="457200" lvl="1" indent="0" algn="ctr">
              <a:buNone/>
            </a:pPr>
            <a:r>
              <a:rPr lang="en-US" sz="6000" b="1" dirty="0" smtClean="0"/>
              <a:t>New </a:t>
            </a:r>
            <a:r>
              <a:rPr lang="en-US" sz="6000" b="1" dirty="0"/>
              <a:t>Statistics</a:t>
            </a:r>
            <a:endParaRPr lang="en-US" sz="6000" b="1" dirty="0" smtClean="0"/>
          </a:p>
          <a:p>
            <a:pPr lvl="1"/>
            <a:endParaRPr lang="en-US" sz="5400" dirty="0" smtClean="0"/>
          </a:p>
          <a:p>
            <a:pPr marL="0" indent="0">
              <a:buNone/>
            </a:pP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820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9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“90 Second Policy Challenge: March 2017”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314450" y="6172200"/>
            <a:ext cx="6515100" cy="4572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1314450" y="6172200"/>
            <a:ext cx="65151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14450" y="1690689"/>
            <a:ext cx="6229350" cy="4579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3200" b="1" dirty="0">
                <a:solidFill>
                  <a:prstClr val="black"/>
                </a:solidFill>
              </a:rPr>
              <a:t>Federal</a:t>
            </a:r>
            <a:endParaRPr lang="en-US" sz="2400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Improving Transparency and Accuracy in Medicare Part D Drug Spending Act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Medicaid professional dispensing fee changes going into effect on April 1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3200" b="1" dirty="0">
                <a:solidFill>
                  <a:prstClr val="black"/>
                </a:solidFill>
              </a:rPr>
              <a:t>Wisconsin</a:t>
            </a:r>
            <a:endParaRPr lang="en-US" sz="2400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Legislative Day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Intern immunization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Red Tape Review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7 Day emergency refills</a:t>
            </a:r>
          </a:p>
          <a:p>
            <a:pPr lvl="1"/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1314450" y="6172200"/>
            <a:ext cx="6515100" cy="457200"/>
          </a:xfrm>
          <a:prstGeom prst="round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43350" y="6200745"/>
            <a:ext cx="474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Time Up! </a:t>
            </a:r>
          </a:p>
        </p:txBody>
      </p:sp>
    </p:spTree>
    <p:extLst>
      <p:ext uri="{BB962C8B-B14F-4D97-AF65-F5344CB8AC3E}">
        <p14:creationId xmlns:p14="http://schemas.microsoft.com/office/powerpoint/2010/main" val="25523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9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06 at 10.12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3" y="858053"/>
            <a:ext cx="9188571" cy="51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HOLY COW AWARD!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" y="2590800"/>
            <a:ext cx="4393721" cy="400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35784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HOLY COW! GREAT JOB!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783100"/>
            <a:ext cx="3733800" cy="1754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DPH-1 student did a great job at operation self care with OTC literacy. He went out to OTC aisles and talked to patients about over the counter medications and how to safely </a:t>
            </a:r>
            <a:r>
              <a:rPr lang="en-US"/>
              <a:t>dose them.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09800"/>
            <a:ext cx="4648200" cy="40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3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6" y="2673879"/>
            <a:ext cx="3042623" cy="38066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670" y="34638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HOLY COW AWARD GOES TO…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4214" y="1949903"/>
            <a:ext cx="3382788" cy="533400"/>
          </a:xfrm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/>
              <a:t>Jaehyung</a:t>
            </a:r>
            <a:r>
              <a:rPr lang="en-US" dirty="0"/>
              <a:t> Choi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20" y="2286000"/>
            <a:ext cx="4376230" cy="4357687"/>
          </a:xfrm>
          <a:prstGeom prst="rect">
            <a:avLst/>
          </a:prstGeom>
        </p:spPr>
      </p:pic>
      <p:sp>
        <p:nvSpPr>
          <p:cNvPr id="9" name="Speech Bubble: Oval 8"/>
          <p:cNvSpPr/>
          <p:nvPr/>
        </p:nvSpPr>
        <p:spPr>
          <a:xfrm rot="18573892" flipH="1">
            <a:off x="2865352" y="3792441"/>
            <a:ext cx="2991676" cy="1725803"/>
          </a:xfrm>
          <a:prstGeom prst="wedgeEllipse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6682" y="4038600"/>
            <a:ext cx="234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Great Job </a:t>
            </a:r>
            <a:r>
              <a:rPr lang="en-US" sz="3200" b="1" dirty="0" err="1"/>
              <a:t>Jaehyung</a:t>
            </a:r>
            <a:r>
              <a:rPr lang="en-US" sz="32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536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WSPS Board Applications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03802"/>
          </a:xfrm>
        </p:spPr>
        <p:txBody>
          <a:bodyPr>
            <a:normAutofit/>
          </a:bodyPr>
          <a:lstStyle/>
          <a:p>
            <a:pPr lvl="1"/>
            <a:r>
              <a:rPr lang="en-US" b="1" strike="sngStrike" dirty="0" smtClean="0">
                <a:solidFill>
                  <a:schemeClr val="bg1">
                    <a:lumMod val="65000"/>
                  </a:schemeClr>
                </a:solidFill>
              </a:rPr>
              <a:t>Co-Directors of Community Outreach/President-Elect</a:t>
            </a:r>
          </a:p>
          <a:p>
            <a:pPr lvl="2"/>
            <a:r>
              <a:rPr lang="en-US" strike="sngStrike" dirty="0" smtClean="0">
                <a:solidFill>
                  <a:schemeClr val="bg1">
                    <a:lumMod val="65000"/>
                  </a:schemeClr>
                </a:solidFill>
              </a:rPr>
              <a:t>1/24-2/6</a:t>
            </a:r>
          </a:p>
          <a:p>
            <a:pPr lvl="1"/>
            <a:r>
              <a:rPr lang="en-US" b="1" strike="sngStrike" dirty="0" smtClean="0"/>
              <a:t>Executive Council</a:t>
            </a:r>
          </a:p>
          <a:p>
            <a:pPr lvl="2"/>
            <a:r>
              <a:rPr lang="en-US" strike="sngStrike" dirty="0" smtClean="0"/>
              <a:t>2/8-3/3</a:t>
            </a:r>
          </a:p>
          <a:p>
            <a:pPr lvl="1"/>
            <a:r>
              <a:rPr lang="en-US" b="1" dirty="0" smtClean="0"/>
              <a:t>Patient Care Projects</a:t>
            </a:r>
          </a:p>
          <a:p>
            <a:pPr lvl="2"/>
            <a:r>
              <a:rPr lang="en-US" dirty="0" smtClean="0"/>
              <a:t>3/6-3/24</a:t>
            </a:r>
          </a:p>
          <a:p>
            <a:pPr lvl="1"/>
            <a:r>
              <a:rPr lang="en-US" b="1" dirty="0" smtClean="0"/>
              <a:t>Remaining Board Positions</a:t>
            </a:r>
          </a:p>
          <a:p>
            <a:pPr lvl="2"/>
            <a:r>
              <a:rPr lang="en-US" dirty="0" smtClean="0"/>
              <a:t>4/6-4/16</a:t>
            </a:r>
          </a:p>
        </p:txBody>
      </p:sp>
    </p:spTree>
    <p:extLst>
      <p:ext uri="{BB962C8B-B14F-4D97-AF65-F5344CB8AC3E}">
        <p14:creationId xmlns:p14="http://schemas.microsoft.com/office/powerpoint/2010/main" val="24909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1681" y="173585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Transition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51811885"/>
              </p:ext>
            </p:extLst>
          </p:nvPr>
        </p:nvGraphicFramePr>
        <p:xfrm>
          <a:off x="485106" y="1773697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29673" y="2415862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8853" y="929930"/>
            <a:ext cx="5482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Patient Care Positions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5006" y="1316585"/>
            <a:ext cx="4842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March 6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 Meeting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Application Open: 3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– </a:t>
            </a:r>
            <a:r>
              <a:rPr lang="en-US" sz="2400" b="1" dirty="0" smtClean="0">
                <a:solidFill>
                  <a:srgbClr val="FF0000"/>
                </a:solidFill>
              </a:rPr>
              <a:t>3/24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361681" y="2204970"/>
            <a:ext cx="1107583" cy="110758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79" y="3610806"/>
            <a:ext cx="885114" cy="821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1" y="3625838"/>
            <a:ext cx="885114" cy="821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7" y="3610805"/>
            <a:ext cx="885114" cy="821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75" y="3625837"/>
            <a:ext cx="885114" cy="821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41" y="3610806"/>
            <a:ext cx="885114" cy="8216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9673" y="4533918"/>
            <a:ext cx="502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Operation Heart</a:t>
            </a:r>
          </a:p>
          <a:p>
            <a:r>
              <a:rPr lang="en-US" sz="2400" dirty="0">
                <a:solidFill>
                  <a:prstClr val="black"/>
                </a:solidFill>
              </a:rPr>
              <a:t>Operation Airways</a:t>
            </a:r>
          </a:p>
          <a:p>
            <a:r>
              <a:rPr lang="en-US" sz="2400" dirty="0">
                <a:solidFill>
                  <a:prstClr val="black"/>
                </a:solidFill>
              </a:rPr>
              <a:t>Operation Self-Care</a:t>
            </a:r>
          </a:p>
          <a:p>
            <a:r>
              <a:rPr lang="en-US" sz="2400" dirty="0">
                <a:solidFill>
                  <a:prstClr val="black"/>
                </a:solidFill>
              </a:rPr>
              <a:t>Operation Immunizations</a:t>
            </a:r>
          </a:p>
          <a:p>
            <a:r>
              <a:rPr lang="en-US" sz="2400" dirty="0">
                <a:solidFill>
                  <a:prstClr val="black"/>
                </a:solidFill>
              </a:rPr>
              <a:t>Operation Diabetes</a:t>
            </a:r>
          </a:p>
          <a:p>
            <a:r>
              <a:rPr lang="en-US" sz="2400" strike="sngStrike" dirty="0" err="1">
                <a:solidFill>
                  <a:prstClr val="black"/>
                </a:solidFill>
              </a:rPr>
              <a:t>MEDiC</a:t>
            </a:r>
            <a:endParaRPr lang="en-US" sz="2400" strike="sngStrike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27167" y="4718584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Med Drop</a:t>
            </a:r>
          </a:p>
          <a:p>
            <a:r>
              <a:rPr lang="en-US" sz="2400" dirty="0">
                <a:solidFill>
                  <a:prstClr val="black"/>
                </a:solidFill>
              </a:rPr>
              <a:t>Generation Rx</a:t>
            </a:r>
          </a:p>
          <a:p>
            <a:r>
              <a:rPr lang="en-US" sz="2400" dirty="0"/>
              <a:t>Personal Health </a:t>
            </a:r>
            <a:r>
              <a:rPr lang="en-US" sz="2400" dirty="0" smtClean="0"/>
              <a:t>Partners/PSW United Way Liaison</a:t>
            </a:r>
            <a:endParaRPr lang="en-US" sz="2400" dirty="0"/>
          </a:p>
          <a:p>
            <a:r>
              <a:rPr lang="en-US" sz="2400" dirty="0">
                <a:solidFill>
                  <a:prstClr val="black"/>
                </a:solidFill>
              </a:rPr>
              <a:t>Organ Donation </a:t>
            </a:r>
            <a:r>
              <a:rPr lang="en-US" sz="2400" dirty="0" smtClean="0">
                <a:solidFill>
                  <a:prstClr val="black"/>
                </a:solidFill>
              </a:rPr>
              <a:t>Awareness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928" y="2434264"/>
            <a:ext cx="839178" cy="10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1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06" y="22717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Transition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522767"/>
              </p:ext>
            </p:extLst>
          </p:nvPr>
        </p:nvGraphicFramePr>
        <p:xfrm>
          <a:off x="457200" y="16431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5124" y="1953772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  <p:sp>
        <p:nvSpPr>
          <p:cNvPr id="7" name="&quot;No&quot; Symbol 6"/>
          <p:cNvSpPr/>
          <p:nvPr/>
        </p:nvSpPr>
        <p:spPr>
          <a:xfrm>
            <a:off x="207133" y="1728447"/>
            <a:ext cx="1107583" cy="110758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10" y="3469137"/>
            <a:ext cx="885114" cy="821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8" y="3484169"/>
            <a:ext cx="885114" cy="821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4" y="3469136"/>
            <a:ext cx="885114" cy="821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90" y="3469137"/>
            <a:ext cx="885114" cy="821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61" y="3469137"/>
            <a:ext cx="885114" cy="821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2" y="4445793"/>
            <a:ext cx="885114" cy="8216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58076" y="5261268"/>
            <a:ext cx="25242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>
                <a:solidFill>
                  <a:prstClr val="black"/>
                </a:solidFill>
              </a:rPr>
              <a:t>Policy liaison(s)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ASHP </a:t>
            </a:r>
            <a:r>
              <a:rPr lang="en-US" sz="2400" dirty="0">
                <a:solidFill>
                  <a:prstClr val="black"/>
                </a:solidFill>
              </a:rPr>
              <a:t>liaison</a:t>
            </a:r>
          </a:p>
          <a:p>
            <a:pPr lvl="1"/>
            <a:r>
              <a:rPr lang="en-US" sz="2400" dirty="0" err="1">
                <a:solidFill>
                  <a:prstClr val="black"/>
                </a:solidFill>
              </a:rPr>
              <a:t>APhA</a:t>
            </a:r>
            <a:r>
              <a:rPr lang="en-US" sz="2400" dirty="0">
                <a:solidFill>
                  <a:prstClr val="black"/>
                </a:solidFill>
              </a:rPr>
              <a:t> liaison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66183" y="5261268"/>
            <a:ext cx="1782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Public Relations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4228" y="5260057"/>
            <a:ext cx="3621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Membership co-chair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Fundraising co-chairs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Professionalism co-chairs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58853" y="917107"/>
            <a:ext cx="5482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Remaining Board Positions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78678" y="1316585"/>
            <a:ext cx="4842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April 6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 Meeting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Application Open: 4/6 – 4/16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Executive Council Appointment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9290" y="2434264"/>
            <a:ext cx="839178" cy="10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Engravers MT" panose="02090707080505020304" pitchFamily="18" charset="0"/>
              </a:rPr>
              <a:t>WSPS</a:t>
            </a:r>
            <a:r>
              <a:rPr lang="en-US" b="1" dirty="0" smtClean="0">
                <a:solidFill>
                  <a:schemeClr val="bg1"/>
                </a:solidFill>
              </a:rPr>
              <a:t> CO Board Applications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85" y="1905000"/>
            <a:ext cx="8534400" cy="4100512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Applications sent via e-mail to WSPS list-</a:t>
            </a:r>
            <a:r>
              <a:rPr lang="en-US" sz="2400" b="1" dirty="0" err="1" smtClean="0"/>
              <a:t>serv</a:t>
            </a:r>
            <a:endParaRPr lang="en-US" sz="2400" b="1" dirty="0" smtClean="0"/>
          </a:p>
          <a:p>
            <a:r>
              <a:rPr lang="en-US" sz="2400" b="1" dirty="0" smtClean="0"/>
              <a:t>Each Community Outreach Co-Chair position will have a SEPARATE application</a:t>
            </a:r>
          </a:p>
          <a:p>
            <a:pPr lvl="1"/>
            <a:r>
              <a:rPr lang="en-US" sz="2000" b="1" dirty="0" smtClean="0"/>
              <a:t>Make sure you are choosing the right one!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YOU MAY APPLY FOR MORE THAN ONE POSITION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Need a separate application for each position</a:t>
            </a:r>
          </a:p>
          <a:p>
            <a:r>
              <a:rPr lang="en-US" sz="2400" dirty="0"/>
              <a:t>Voting will be done by the </a:t>
            </a:r>
            <a:r>
              <a:rPr lang="en-US" sz="2400" dirty="0" smtClean="0"/>
              <a:t>2016-2017 </a:t>
            </a:r>
            <a:r>
              <a:rPr lang="en-US" sz="2400" dirty="0"/>
              <a:t>(current) Executive </a:t>
            </a:r>
            <a:r>
              <a:rPr lang="en-US" sz="2400" dirty="0" smtClean="0"/>
              <a:t>Council</a:t>
            </a:r>
          </a:p>
          <a:p>
            <a:pPr lvl="1"/>
            <a:r>
              <a:rPr lang="en-US" sz="2000" dirty="0" smtClean="0"/>
              <a:t>Order of selecting positions are specified on the applications</a:t>
            </a:r>
            <a:endParaRPr lang="en-US" sz="2000" dirty="0"/>
          </a:p>
          <a:p>
            <a:r>
              <a:rPr lang="en-US" sz="2400" b="1" dirty="0" smtClean="0"/>
              <a:t>Due back to Heather via e-mail by date and time specified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1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248263"/>
            <a:ext cx="2564114" cy="220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PAA-WSPS Golf Outing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862511"/>
          </a:xfrm>
        </p:spPr>
        <p:txBody>
          <a:bodyPr>
            <a:normAutofit fontScale="85000" lnSpcReduction="20000"/>
          </a:bodyPr>
          <a:lstStyle/>
          <a:p>
            <a:pPr marL="457200" lvl="1" indent="0" algn="ctr">
              <a:buNone/>
            </a:pPr>
            <a:r>
              <a:rPr lang="en-US" sz="3200" b="1" dirty="0"/>
              <a:t>Friday June 16</a:t>
            </a:r>
            <a:r>
              <a:rPr lang="en-US" sz="3200" b="1" baseline="30000" dirty="0"/>
              <a:t>th</a:t>
            </a:r>
            <a:r>
              <a:rPr lang="en-US" sz="3200" b="1" dirty="0"/>
              <a:t> 2017 – University Ridge Golf Course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Looking for volunteers to help out with events</a:t>
            </a:r>
          </a:p>
          <a:p>
            <a:pPr lvl="2"/>
            <a:r>
              <a:rPr lang="en-US" dirty="0"/>
              <a:t>Meet pharmacists from around the state while doing this</a:t>
            </a:r>
          </a:p>
          <a:p>
            <a:pPr lvl="2"/>
            <a:r>
              <a:rPr lang="en-US" dirty="0"/>
              <a:t>Volunteers will also get food covered for day – taco bar for dinner!</a:t>
            </a:r>
          </a:p>
          <a:p>
            <a:pPr lvl="1"/>
            <a:r>
              <a:rPr lang="en-US" dirty="0"/>
              <a:t>Last year WSPS was awarded $3000                                  for our help</a:t>
            </a:r>
          </a:p>
          <a:p>
            <a:pPr lvl="2"/>
            <a:r>
              <a:rPr lang="en-US" dirty="0"/>
              <a:t>Going toward reimbursement of student                                travel</a:t>
            </a:r>
          </a:p>
          <a:p>
            <a:pPr lvl="1"/>
            <a:r>
              <a:rPr lang="en-US" dirty="0"/>
              <a:t>Also looking for students potentially                            interested in golfing</a:t>
            </a:r>
          </a:p>
          <a:p>
            <a:pPr lvl="1"/>
            <a:r>
              <a:rPr lang="en-US" dirty="0"/>
              <a:t>More information to come!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95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387600"/>
          </a:xfrm>
        </p:spPr>
        <p:txBody>
          <a:bodyPr/>
          <a:lstStyle/>
          <a:p>
            <a:r>
              <a:rPr lang="en-US" b="1" dirty="0" smtClean="0"/>
              <a:t>And the winner is…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124200"/>
            <a:ext cx="6858000" cy="2493962"/>
          </a:xfrm>
        </p:spPr>
        <p:txBody>
          <a:bodyPr>
            <a:normAutofit/>
          </a:bodyPr>
          <a:lstStyle/>
          <a:p>
            <a:r>
              <a:rPr lang="en-US" dirty="0" smtClean="0"/>
              <a:t>Secretary/ Historian</a:t>
            </a:r>
          </a:p>
          <a:p>
            <a:r>
              <a:rPr lang="en-US" dirty="0" smtClean="0"/>
              <a:t>Student Senate Representative</a:t>
            </a:r>
          </a:p>
          <a:p>
            <a:r>
              <a:rPr lang="en-US" dirty="0" smtClean="0"/>
              <a:t>Treasurer-elect</a:t>
            </a:r>
          </a:p>
          <a:p>
            <a:r>
              <a:rPr lang="en-US" dirty="0" smtClean="0"/>
              <a:t>Co-Director of Community Outreach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Newly Elected 2016-2017 WSPS Exec Board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Meet at the front of the room for a photo following the meeting!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2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THANK YOU FOR COMING!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Applications for Patient Care Positions sent out tonight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Don’t forget your food ticket!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MEETING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APRIL  6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6:30 PM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9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Code for Tonight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Make sure you are using the CURRENT Email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16600" b="1" dirty="0" smtClean="0"/>
              <a:t>1979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2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WSPS Executive Council Elections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6"/>
            <a:ext cx="8077200" cy="3817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/>
              <a:t>Candidates will each be given 2 minutes to address the membership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Only vote for one candidate per position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Majority vote of members present is required to be elected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89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WSPS Executive Council Elections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Secretary/Historian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Student Senate Representative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Treasurer-Elect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President-Elect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WSPS Executive Council Elections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Secretary/Historian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Student Senate Representative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Treasurer-Elect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Co-Director of Community Outreach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Candidates for Secretary/Historian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24312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/>
              <a:t>Marnie Janson, DPH-2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52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Marnie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Janson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278857"/>
            <a:ext cx="8077200" cy="244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1905000"/>
            <a:ext cx="876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200" dirty="0"/>
              <a:t>I am passionate about WSPS because it is the number one pharmacy organization within the school of pharmacy where members can make a difference at the local, state, and national level in the profession of pharmacy and in patient care</a:t>
            </a:r>
          </a:p>
          <a:p>
            <a:pPr lvl="0"/>
            <a:r>
              <a:rPr lang="en-US" sz="3200" dirty="0"/>
              <a:t>As secretary this past year, I advanced our involvement with Alzheimer’s awareness and education through the Walk to End Alzheimer’s and the upcoming </a:t>
            </a:r>
            <a:r>
              <a:rPr lang="en-US" sz="3200" dirty="0" err="1"/>
              <a:t>bookclub</a:t>
            </a:r>
            <a:r>
              <a:rPr lang="en-US" sz="3200" dirty="0"/>
              <a:t>, and I would like to expand our involvement in each next year</a:t>
            </a:r>
          </a:p>
          <a:p>
            <a:pPr lvl="0"/>
            <a:r>
              <a:rPr lang="en-US" sz="3200" dirty="0"/>
              <a:t>I helped organize the suicide prevention training and would like to continue that next year as well</a:t>
            </a:r>
          </a:p>
          <a:p>
            <a:pPr lvl="0"/>
            <a:r>
              <a:rPr lang="en-US" sz="3200" dirty="0"/>
              <a:t>I would like to continue to get more members involved in WSPS through activities, volunteering, and attending conferences</a:t>
            </a:r>
          </a:p>
        </p:txBody>
      </p:sp>
    </p:spTree>
    <p:extLst>
      <p:ext uri="{BB962C8B-B14F-4D97-AF65-F5344CB8AC3E}">
        <p14:creationId xmlns:p14="http://schemas.microsoft.com/office/powerpoint/2010/main" val="260211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1708</Words>
  <Application>Microsoft Macintosh PowerPoint</Application>
  <PresentationFormat>On-screen Show (4:3)</PresentationFormat>
  <Paragraphs>288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Calibri</vt:lpstr>
      <vt:lpstr>Engravers MT</vt:lpstr>
      <vt:lpstr>Arial</vt:lpstr>
      <vt:lpstr>Office Theme</vt:lpstr>
      <vt:lpstr>PowerPoint Presentation</vt:lpstr>
      <vt:lpstr>WSPS Meetings and Events</vt:lpstr>
      <vt:lpstr>State and National Meetings</vt:lpstr>
      <vt:lpstr>PAA-WSPS Golf Outing 2017</vt:lpstr>
      <vt:lpstr>WSPS Executive Council Elections</vt:lpstr>
      <vt:lpstr>WSPS Executive Council Elections</vt:lpstr>
      <vt:lpstr>WSPS Executive Council Elections</vt:lpstr>
      <vt:lpstr>Candidates for Secretary/Historian</vt:lpstr>
      <vt:lpstr>Marnie Janson</vt:lpstr>
      <vt:lpstr>WSPS Executive Council Elections</vt:lpstr>
      <vt:lpstr>Candidates for Student Senate Rep</vt:lpstr>
      <vt:lpstr>Sydney Steiner</vt:lpstr>
      <vt:lpstr>Carlie Wilke</vt:lpstr>
      <vt:lpstr>WSPS Executive Council Elections</vt:lpstr>
      <vt:lpstr>Candidates for Treasurer-Elect</vt:lpstr>
      <vt:lpstr>Bernie Brooks</vt:lpstr>
      <vt:lpstr>Greg Norsten</vt:lpstr>
      <vt:lpstr>WSPS Executive Council Elections</vt:lpstr>
      <vt:lpstr>Candidates for Co-Doc</vt:lpstr>
      <vt:lpstr>Beatriz Jimenez Cadilla</vt:lpstr>
      <vt:lpstr>Allison Martin</vt:lpstr>
      <vt:lpstr>Time to Vote!</vt:lpstr>
      <vt:lpstr>Announcements</vt:lpstr>
      <vt:lpstr>Rx Factor and Silent Auction </vt:lpstr>
      <vt:lpstr>Updates From Student Senate</vt:lpstr>
      <vt:lpstr>4th Year Membership Options</vt:lpstr>
      <vt:lpstr>Reimbursement</vt:lpstr>
      <vt:lpstr>WSPS Bookclub</vt:lpstr>
      <vt:lpstr>Pharm To Tables Competition</vt:lpstr>
      <vt:lpstr>“90 Second Policy Challenge: March 2017”</vt:lpstr>
      <vt:lpstr>“90 Second Policy Challenge: March 2017”</vt:lpstr>
      <vt:lpstr>PowerPoint Presentation</vt:lpstr>
      <vt:lpstr>THE HOLY COW AWARD!</vt:lpstr>
      <vt:lpstr>HOLY COW! GREAT JOB!</vt:lpstr>
      <vt:lpstr>THE HOLY COW AWARD GOES TO…</vt:lpstr>
      <vt:lpstr>WSPS Board Applications</vt:lpstr>
      <vt:lpstr>WSPS Transition</vt:lpstr>
      <vt:lpstr>WSPS Transition</vt:lpstr>
      <vt:lpstr>WSPS CO Board Applications</vt:lpstr>
      <vt:lpstr>And the winner is…</vt:lpstr>
      <vt:lpstr>THANK YOU FOR COMING!</vt:lpstr>
      <vt:lpstr>Code for Tonight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Stoner</dc:creator>
  <cp:lastModifiedBy>Alanna Benaszeski</cp:lastModifiedBy>
  <cp:revision>15</cp:revision>
  <dcterms:created xsi:type="dcterms:W3CDTF">2017-03-05T00:55:21Z</dcterms:created>
  <dcterms:modified xsi:type="dcterms:W3CDTF">2017-03-10T16:43:02Z</dcterms:modified>
</cp:coreProperties>
</file>