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70" r:id="rId5"/>
    <p:sldId id="271" r:id="rId6"/>
    <p:sldId id="272" r:id="rId7"/>
    <p:sldId id="260" r:id="rId8"/>
    <p:sldId id="289" r:id="rId9"/>
    <p:sldId id="290" r:id="rId10"/>
    <p:sldId id="275" r:id="rId11"/>
    <p:sldId id="274" r:id="rId12"/>
    <p:sldId id="273" r:id="rId13"/>
    <p:sldId id="286" r:id="rId14"/>
    <p:sldId id="287" r:id="rId15"/>
    <p:sldId id="288" r:id="rId16"/>
    <p:sldId id="276" r:id="rId17"/>
    <p:sldId id="261" r:id="rId18"/>
    <p:sldId id="262" r:id="rId19"/>
    <p:sldId id="263" r:id="rId20"/>
    <p:sldId id="264" r:id="rId21"/>
    <p:sldId id="269" r:id="rId22"/>
    <p:sldId id="265" r:id="rId23"/>
    <p:sldId id="266" r:id="rId24"/>
    <p:sldId id="267" r:id="rId25"/>
    <p:sldId id="268" r:id="rId26"/>
    <p:sldId id="277" r:id="rId27"/>
    <p:sldId id="278" r:id="rId28"/>
    <p:sldId id="291" r:id="rId29"/>
    <p:sldId id="292" r:id="rId30"/>
    <p:sldId id="293" r:id="rId31"/>
    <p:sldId id="294" r:id="rId32"/>
    <p:sldId id="295" r:id="rId33"/>
    <p:sldId id="279" r:id="rId34"/>
    <p:sldId id="285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1192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B4298522-6612-3C49-BEA7-1C1B6EE8A2AF}" type="presOf" srcId="{C9C879F4-D6D5-4F85-8E7D-9F7DAFDA7D60}" destId="{15B82103-87E0-4E5D-8E09-3F056A085EEA}" srcOrd="1" destOrd="0" presId="urn:microsoft.com/office/officeart/2005/8/layout/orgChart1"/>
    <dgm:cxn modelId="{96A9194A-3E02-1345-992F-9999FA3E5CC7}" type="presOf" srcId="{1A5EAC6C-BB92-44D9-ACBA-F1E1FCA2BA6E}" destId="{774A8305-EA34-4BA0-BA77-7B3527E4B0CB}" srcOrd="0" destOrd="0" presId="urn:microsoft.com/office/officeart/2005/8/layout/orgChart1"/>
    <dgm:cxn modelId="{DCB7AC39-D03A-2543-B361-1E858F31EF35}" type="presOf" srcId="{55C0D72E-EFAF-45BA-A6B0-89F34F1C1F15}" destId="{A0D08F08-E346-4506-9612-7B7439E21456}" srcOrd="0" destOrd="0" presId="urn:microsoft.com/office/officeart/2005/8/layout/orgChart1"/>
    <dgm:cxn modelId="{04C8BDFD-011F-6046-B265-824E98CF460B}" type="presOf" srcId="{C9C879F4-D6D5-4F85-8E7D-9F7DAFDA7D60}" destId="{1C07E151-1B22-4421-8650-69DCBC8884CB}" srcOrd="0" destOrd="0" presId="urn:microsoft.com/office/officeart/2005/8/layout/orgChart1"/>
    <dgm:cxn modelId="{F4BE2188-02C9-4D43-8890-D760676269EC}" type="presOf" srcId="{8C1F7BFF-0030-4946-8C40-080E03F6CF42}" destId="{64BB6511-43BF-4D7F-8ED6-DE9F8436D62C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9BFA6AA8-D40D-3E4A-9983-BC62ABDB5426}" type="presOf" srcId="{5E83910E-1D47-4914-BDFB-4FA44C537D8E}" destId="{BCFED121-3685-4492-A7D8-AE67243656E1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503A9552-8E01-CD4D-BA33-B7764CBE166A}" type="presOf" srcId="{95666C54-99D5-47A2-9F5E-D4563152016F}" destId="{72B7C8D4-C8AD-414D-AEF1-2648A933C0B1}" srcOrd="0" destOrd="0" presId="urn:microsoft.com/office/officeart/2005/8/layout/orgChart1"/>
    <dgm:cxn modelId="{15381491-4F70-8B42-8731-7476437FA622}" type="presOf" srcId="{0D261851-2701-4283-B7AA-EB330BC1C270}" destId="{DA6109A7-323F-4F3E-AC3E-6982E7D25359}" srcOrd="0" destOrd="0" presId="urn:microsoft.com/office/officeart/2005/8/layout/orgChart1"/>
    <dgm:cxn modelId="{5F164795-8E6F-154F-AEE3-D8CBDE863653}" type="presOf" srcId="{FB7C48DE-0645-4111-B6C4-0035B5EDA151}" destId="{A5488426-4CA3-4445-94FD-BF23194C65DB}" srcOrd="1" destOrd="0" presId="urn:microsoft.com/office/officeart/2005/8/layout/orgChart1"/>
    <dgm:cxn modelId="{B2B54D39-F52B-EE40-8B53-91FCD3417F62}" type="presOf" srcId="{FB7C48DE-0645-4111-B6C4-0035B5EDA151}" destId="{E9EF0D3B-B0E7-4256-8D05-DC5F8EB9964B}" srcOrd="0" destOrd="0" presId="urn:microsoft.com/office/officeart/2005/8/layout/orgChart1"/>
    <dgm:cxn modelId="{41891F83-6B98-DF48-80E2-44DD5B4A80B0}" type="presOf" srcId="{A4BB69B3-23BF-449E-BBCD-EEA0AE4ED6AE}" destId="{19AD2C21-FB11-4358-B71C-FDBEAAF3B3EB}" srcOrd="0" destOrd="0" presId="urn:microsoft.com/office/officeart/2005/8/layout/orgChart1"/>
    <dgm:cxn modelId="{0D58752A-C3D7-6947-A733-F951BD3488AF}" type="presOf" srcId="{95666C54-99D5-47A2-9F5E-D4563152016F}" destId="{DCA2BA4B-19F9-4B10-934F-EF39AC7D648A}" srcOrd="1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0CF57C9-CEEC-6540-BF95-564E4F10A704}" type="presOf" srcId="{595FCEE9-9105-4197-8E95-1C4A24685052}" destId="{8B3BADA2-BC2B-40BF-88EF-3DFB5D4D188C}" srcOrd="0" destOrd="0" presId="urn:microsoft.com/office/officeart/2005/8/layout/orgChart1"/>
    <dgm:cxn modelId="{17CE2F75-BCA4-1F44-A288-096B3BA2CA8E}" type="presOf" srcId="{C4129626-BF16-4663-ADC0-44DC61C82C87}" destId="{085A79A1-AFA4-4BA0-B07B-873A3CC14FF2}" srcOrd="1" destOrd="0" presId="urn:microsoft.com/office/officeart/2005/8/layout/orgChart1"/>
    <dgm:cxn modelId="{55270ACE-785F-AB44-ABCF-E2F38A9F26D2}" type="presOf" srcId="{55C0D72E-EFAF-45BA-A6B0-89F34F1C1F15}" destId="{41129FAF-F3AC-4CF7-891D-6345C6ADC1D8}" srcOrd="1" destOrd="0" presId="urn:microsoft.com/office/officeart/2005/8/layout/orgChart1"/>
    <dgm:cxn modelId="{477B525C-8AA4-A44F-8325-0DE253588A54}" type="presOf" srcId="{0919D15E-CAD7-4265-9107-3C91A84F6C70}" destId="{FD76C940-C946-4EA7-9029-42E560BA3A9A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66369F6E-3BC1-4F4A-B72F-DB2C1F5CFC69}" type="presOf" srcId="{C4129626-BF16-4663-ADC0-44DC61C82C87}" destId="{74235AAF-A480-4435-A425-DDEB499026FF}" srcOrd="0" destOrd="0" presId="urn:microsoft.com/office/officeart/2005/8/layout/orgChart1"/>
    <dgm:cxn modelId="{9EF4EA20-68B2-4C40-BE49-D40C5F2338FC}" type="presOf" srcId="{0919D15E-CAD7-4265-9107-3C91A84F6C70}" destId="{F46BF960-7A1A-4844-B5F8-D3B85B7F3896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2A738278-C9E1-3D47-A80E-80A4BD823612}" type="presParOf" srcId="{19AD2C21-FB11-4358-B71C-FDBEAAF3B3EB}" destId="{D99FFE22-E7D2-41CC-945E-F5B0D432AC34}" srcOrd="0" destOrd="0" presId="urn:microsoft.com/office/officeart/2005/8/layout/orgChart1"/>
    <dgm:cxn modelId="{51378B59-6FCA-DC44-88CC-D06BF5B8996B}" type="presParOf" srcId="{D99FFE22-E7D2-41CC-945E-F5B0D432AC34}" destId="{74E1C3D0-A725-4084-A6E0-EA3D54C74C9A}" srcOrd="0" destOrd="0" presId="urn:microsoft.com/office/officeart/2005/8/layout/orgChart1"/>
    <dgm:cxn modelId="{E87D2462-8B0A-D64E-B4FA-BF97C83326AE}" type="presParOf" srcId="{74E1C3D0-A725-4084-A6E0-EA3D54C74C9A}" destId="{E9EF0D3B-B0E7-4256-8D05-DC5F8EB9964B}" srcOrd="0" destOrd="0" presId="urn:microsoft.com/office/officeart/2005/8/layout/orgChart1"/>
    <dgm:cxn modelId="{9D5809F6-80B1-0343-A123-223E40BC201C}" type="presParOf" srcId="{74E1C3D0-A725-4084-A6E0-EA3D54C74C9A}" destId="{A5488426-4CA3-4445-94FD-BF23194C65DB}" srcOrd="1" destOrd="0" presId="urn:microsoft.com/office/officeart/2005/8/layout/orgChart1"/>
    <dgm:cxn modelId="{02C57CC7-6E00-2643-A4C6-929823AEE4B2}" type="presParOf" srcId="{D99FFE22-E7D2-41CC-945E-F5B0D432AC34}" destId="{BB21E2BD-C6D7-4644-ABC4-3BE7EF2B76D9}" srcOrd="1" destOrd="0" presId="urn:microsoft.com/office/officeart/2005/8/layout/orgChart1"/>
    <dgm:cxn modelId="{F4255FD8-3785-EC4A-B80B-ABEAACC285FC}" type="presParOf" srcId="{BB21E2BD-C6D7-4644-ABC4-3BE7EF2B76D9}" destId="{8B3BADA2-BC2B-40BF-88EF-3DFB5D4D188C}" srcOrd="0" destOrd="0" presId="urn:microsoft.com/office/officeart/2005/8/layout/orgChart1"/>
    <dgm:cxn modelId="{B4D71D26-2219-2D4C-9A06-551B2E458073}" type="presParOf" srcId="{BB21E2BD-C6D7-4644-ABC4-3BE7EF2B76D9}" destId="{416109DA-E790-4C16-8DFC-3EAECEF35B3E}" srcOrd="1" destOrd="0" presId="urn:microsoft.com/office/officeart/2005/8/layout/orgChart1"/>
    <dgm:cxn modelId="{DC18EF48-4B24-914B-B742-1B9E359F235B}" type="presParOf" srcId="{416109DA-E790-4C16-8DFC-3EAECEF35B3E}" destId="{F41C94F9-AE61-4416-80DC-5EC35B49985C}" srcOrd="0" destOrd="0" presId="urn:microsoft.com/office/officeart/2005/8/layout/orgChart1"/>
    <dgm:cxn modelId="{AAADBA33-3498-6841-8CAF-E09CDFAAB7DE}" type="presParOf" srcId="{F41C94F9-AE61-4416-80DC-5EC35B49985C}" destId="{1C07E151-1B22-4421-8650-69DCBC8884CB}" srcOrd="0" destOrd="0" presId="urn:microsoft.com/office/officeart/2005/8/layout/orgChart1"/>
    <dgm:cxn modelId="{81C89101-46BB-9249-B175-A8242AEF1FBF}" type="presParOf" srcId="{F41C94F9-AE61-4416-80DC-5EC35B49985C}" destId="{15B82103-87E0-4E5D-8E09-3F056A085EEA}" srcOrd="1" destOrd="0" presId="urn:microsoft.com/office/officeart/2005/8/layout/orgChart1"/>
    <dgm:cxn modelId="{9CA3BA02-80A4-DE4B-BB0F-028AD52C6722}" type="presParOf" srcId="{416109DA-E790-4C16-8DFC-3EAECEF35B3E}" destId="{F656FBD5-1C7C-4F55-AE09-74E6C1F26D28}" srcOrd="1" destOrd="0" presId="urn:microsoft.com/office/officeart/2005/8/layout/orgChart1"/>
    <dgm:cxn modelId="{6CBDA1E5-063C-CB41-A92B-4070EE9904AB}" type="presParOf" srcId="{416109DA-E790-4C16-8DFC-3EAECEF35B3E}" destId="{9070AE82-E858-4BD6-9801-A5F92DAE6006}" srcOrd="2" destOrd="0" presId="urn:microsoft.com/office/officeart/2005/8/layout/orgChart1"/>
    <dgm:cxn modelId="{3E6226AB-9336-3546-9C44-85FC66756CAE}" type="presParOf" srcId="{BB21E2BD-C6D7-4644-ABC4-3BE7EF2B76D9}" destId="{DA6109A7-323F-4F3E-AC3E-6982E7D25359}" srcOrd="2" destOrd="0" presId="urn:microsoft.com/office/officeart/2005/8/layout/orgChart1"/>
    <dgm:cxn modelId="{3E69F47A-47EB-174A-956B-56E11D23F7BB}" type="presParOf" srcId="{BB21E2BD-C6D7-4644-ABC4-3BE7EF2B76D9}" destId="{54910368-4721-497B-8744-1FBFF31394D7}" srcOrd="3" destOrd="0" presId="urn:microsoft.com/office/officeart/2005/8/layout/orgChart1"/>
    <dgm:cxn modelId="{A5C9FEA6-E707-D243-A0E3-A2124569F329}" type="presParOf" srcId="{54910368-4721-497B-8744-1FBFF31394D7}" destId="{B1FA2D4E-DB30-4564-A124-4B04A9442A56}" srcOrd="0" destOrd="0" presId="urn:microsoft.com/office/officeart/2005/8/layout/orgChart1"/>
    <dgm:cxn modelId="{89FB9BB2-6A9C-B34E-BFC0-3439388A2D81}" type="presParOf" srcId="{B1FA2D4E-DB30-4564-A124-4B04A9442A56}" destId="{A0D08F08-E346-4506-9612-7B7439E21456}" srcOrd="0" destOrd="0" presId="urn:microsoft.com/office/officeart/2005/8/layout/orgChart1"/>
    <dgm:cxn modelId="{0E45EF14-D0EF-104B-B6B3-9B9B0C4CC6F6}" type="presParOf" srcId="{B1FA2D4E-DB30-4564-A124-4B04A9442A56}" destId="{41129FAF-F3AC-4CF7-891D-6345C6ADC1D8}" srcOrd="1" destOrd="0" presId="urn:microsoft.com/office/officeart/2005/8/layout/orgChart1"/>
    <dgm:cxn modelId="{AB32BEB9-C99A-9F4F-998C-E852465E69B3}" type="presParOf" srcId="{54910368-4721-497B-8744-1FBFF31394D7}" destId="{5E52F570-ACEB-4B52-9216-33E093B6DB13}" srcOrd="1" destOrd="0" presId="urn:microsoft.com/office/officeart/2005/8/layout/orgChart1"/>
    <dgm:cxn modelId="{67CC7E4C-27D4-1A4E-AE78-C922AF800348}" type="presParOf" srcId="{54910368-4721-497B-8744-1FBFF31394D7}" destId="{5797E834-E036-47AE-9EC2-C870D876A5A0}" srcOrd="2" destOrd="0" presId="urn:microsoft.com/office/officeart/2005/8/layout/orgChart1"/>
    <dgm:cxn modelId="{61100BF3-D5AB-494B-B07C-AEC2495859BF}" type="presParOf" srcId="{BB21E2BD-C6D7-4644-ABC4-3BE7EF2B76D9}" destId="{64BB6511-43BF-4D7F-8ED6-DE9F8436D62C}" srcOrd="4" destOrd="0" presId="urn:microsoft.com/office/officeart/2005/8/layout/orgChart1"/>
    <dgm:cxn modelId="{E7C3F273-5F48-DC49-AB65-C8C2F61E3CFC}" type="presParOf" srcId="{BB21E2BD-C6D7-4644-ABC4-3BE7EF2B76D9}" destId="{93CDC55C-6862-4BBA-A363-398EFEDB6041}" srcOrd="5" destOrd="0" presId="urn:microsoft.com/office/officeart/2005/8/layout/orgChart1"/>
    <dgm:cxn modelId="{7B73B1FA-4882-3347-90BE-FF110318A702}" type="presParOf" srcId="{93CDC55C-6862-4BBA-A363-398EFEDB6041}" destId="{3F8A01D5-3D92-47F6-B753-428610E24A55}" srcOrd="0" destOrd="0" presId="urn:microsoft.com/office/officeart/2005/8/layout/orgChart1"/>
    <dgm:cxn modelId="{B248138F-1B8D-8E4C-80A6-67C0F79B2FEE}" type="presParOf" srcId="{3F8A01D5-3D92-47F6-B753-428610E24A55}" destId="{74235AAF-A480-4435-A425-DDEB499026FF}" srcOrd="0" destOrd="0" presId="urn:microsoft.com/office/officeart/2005/8/layout/orgChart1"/>
    <dgm:cxn modelId="{DD568C51-665C-EB4E-9D91-59CEE5B82547}" type="presParOf" srcId="{3F8A01D5-3D92-47F6-B753-428610E24A55}" destId="{085A79A1-AFA4-4BA0-B07B-873A3CC14FF2}" srcOrd="1" destOrd="0" presId="urn:microsoft.com/office/officeart/2005/8/layout/orgChart1"/>
    <dgm:cxn modelId="{82A3B3F2-105D-B84F-AF1C-BF975BB32187}" type="presParOf" srcId="{93CDC55C-6862-4BBA-A363-398EFEDB6041}" destId="{4D8A8FD6-18F4-4A01-B14E-250E59FE7D16}" srcOrd="1" destOrd="0" presId="urn:microsoft.com/office/officeart/2005/8/layout/orgChart1"/>
    <dgm:cxn modelId="{BFFF1095-03AC-0F48-9FCC-3F5E644AAD9C}" type="presParOf" srcId="{93CDC55C-6862-4BBA-A363-398EFEDB6041}" destId="{B4D9FB89-4CE1-42F2-A2A6-8C862FD2D934}" srcOrd="2" destOrd="0" presId="urn:microsoft.com/office/officeart/2005/8/layout/orgChart1"/>
    <dgm:cxn modelId="{7D70C299-A003-534C-94BF-36CEDC12105C}" type="presParOf" srcId="{BB21E2BD-C6D7-4644-ABC4-3BE7EF2B76D9}" destId="{774A8305-EA34-4BA0-BA77-7B3527E4B0CB}" srcOrd="6" destOrd="0" presId="urn:microsoft.com/office/officeart/2005/8/layout/orgChart1"/>
    <dgm:cxn modelId="{82936F61-7F32-A345-816C-18798062B09F}" type="presParOf" srcId="{BB21E2BD-C6D7-4644-ABC4-3BE7EF2B76D9}" destId="{C5412FD7-8561-403C-8869-A66F5BFC11D0}" srcOrd="7" destOrd="0" presId="urn:microsoft.com/office/officeart/2005/8/layout/orgChart1"/>
    <dgm:cxn modelId="{C46E47A1-B993-0F48-A10B-2F2504673807}" type="presParOf" srcId="{C5412FD7-8561-403C-8869-A66F5BFC11D0}" destId="{4E42B2DA-E1F8-4989-B40F-4F107E0D18D8}" srcOrd="0" destOrd="0" presId="urn:microsoft.com/office/officeart/2005/8/layout/orgChart1"/>
    <dgm:cxn modelId="{0A4381ED-A0AC-7847-8CEE-453BD953B5CA}" type="presParOf" srcId="{4E42B2DA-E1F8-4989-B40F-4F107E0D18D8}" destId="{72B7C8D4-C8AD-414D-AEF1-2648A933C0B1}" srcOrd="0" destOrd="0" presId="urn:microsoft.com/office/officeart/2005/8/layout/orgChart1"/>
    <dgm:cxn modelId="{AEC71B86-D059-664D-9C93-D394EC8277BE}" type="presParOf" srcId="{4E42B2DA-E1F8-4989-B40F-4F107E0D18D8}" destId="{DCA2BA4B-19F9-4B10-934F-EF39AC7D648A}" srcOrd="1" destOrd="0" presId="urn:microsoft.com/office/officeart/2005/8/layout/orgChart1"/>
    <dgm:cxn modelId="{1216B3B2-8B65-CF41-928A-13DE7AB0EEA9}" type="presParOf" srcId="{C5412FD7-8561-403C-8869-A66F5BFC11D0}" destId="{30C32D1D-110F-4FE7-8F6E-3C4A2337DDA9}" srcOrd="1" destOrd="0" presId="urn:microsoft.com/office/officeart/2005/8/layout/orgChart1"/>
    <dgm:cxn modelId="{E456BB10-AFA6-7B42-8007-5F0A05AC949A}" type="presParOf" srcId="{C5412FD7-8561-403C-8869-A66F5BFC11D0}" destId="{FCFE24F5-7A35-48E7-8CD5-C02AABAEBD89}" srcOrd="2" destOrd="0" presId="urn:microsoft.com/office/officeart/2005/8/layout/orgChart1"/>
    <dgm:cxn modelId="{35640076-3ED6-1149-BC2C-C8F215DE126C}" type="presParOf" srcId="{BB21E2BD-C6D7-4644-ABC4-3BE7EF2B76D9}" destId="{BCFED121-3685-4492-A7D8-AE67243656E1}" srcOrd="8" destOrd="0" presId="urn:microsoft.com/office/officeart/2005/8/layout/orgChart1"/>
    <dgm:cxn modelId="{9525EC99-4D74-7C4F-94AA-994C47846EF6}" type="presParOf" srcId="{BB21E2BD-C6D7-4644-ABC4-3BE7EF2B76D9}" destId="{F550639E-FDF4-4C08-B497-9713D497DD84}" srcOrd="9" destOrd="0" presId="urn:microsoft.com/office/officeart/2005/8/layout/orgChart1"/>
    <dgm:cxn modelId="{F198017F-0FCC-9341-AC94-50DB56149A23}" type="presParOf" srcId="{F550639E-FDF4-4C08-B497-9713D497DD84}" destId="{E3F5BC10-2979-4FC3-91D1-3816BBE36DA0}" srcOrd="0" destOrd="0" presId="urn:microsoft.com/office/officeart/2005/8/layout/orgChart1"/>
    <dgm:cxn modelId="{A817924D-7082-6E4A-BBEE-D80EB0D2B827}" type="presParOf" srcId="{E3F5BC10-2979-4FC3-91D1-3816BBE36DA0}" destId="{FD76C940-C946-4EA7-9029-42E560BA3A9A}" srcOrd="0" destOrd="0" presId="urn:microsoft.com/office/officeart/2005/8/layout/orgChart1"/>
    <dgm:cxn modelId="{0DDB715D-A35E-C245-B5C2-6A8B963B8932}" type="presParOf" srcId="{E3F5BC10-2979-4FC3-91D1-3816BBE36DA0}" destId="{F46BF960-7A1A-4844-B5F8-D3B85B7F3896}" srcOrd="1" destOrd="0" presId="urn:microsoft.com/office/officeart/2005/8/layout/orgChart1"/>
    <dgm:cxn modelId="{FEAFA7F6-AC5C-3C4D-8C63-FE100DC7F036}" type="presParOf" srcId="{F550639E-FDF4-4C08-B497-9713D497DD84}" destId="{56A9A1FD-42AC-456B-9B32-C8E5AF82FAD6}" srcOrd="1" destOrd="0" presId="urn:microsoft.com/office/officeart/2005/8/layout/orgChart1"/>
    <dgm:cxn modelId="{1AC8FF9C-2B35-2848-B54D-A302FE0704A4}" type="presParOf" srcId="{F550639E-FDF4-4C08-B497-9713D497DD84}" destId="{E54F82E5-68E4-48EC-8453-A3AA1FDEA5B5}" srcOrd="2" destOrd="0" presId="urn:microsoft.com/office/officeart/2005/8/layout/orgChart1"/>
    <dgm:cxn modelId="{D7493642-3673-5A40-85EA-26A4388C0C94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5211905D-EF7E-014A-A33D-084CC366B265}" type="presOf" srcId="{C65BEA0C-269F-4DDA-857E-D1C53B9B62F0}" destId="{A2F9B3CD-0E20-495D-9585-3A91D1F355AD}" srcOrd="0" destOrd="0" presId="urn:microsoft.com/office/officeart/2005/8/layout/orgChart1"/>
    <dgm:cxn modelId="{4E7DB769-1404-1F43-9A1F-15F5E0498BCE}" type="presOf" srcId="{0D261851-2701-4283-B7AA-EB330BC1C270}" destId="{DA6109A7-323F-4F3E-AC3E-6982E7D25359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341E792F-7541-E34E-8CE3-5631F158B5E1}" type="presOf" srcId="{95666C54-99D5-47A2-9F5E-D4563152016F}" destId="{DCA2BA4B-19F9-4B10-934F-EF39AC7D648A}" srcOrd="1" destOrd="0" presId="urn:microsoft.com/office/officeart/2005/8/layout/orgChart1"/>
    <dgm:cxn modelId="{EC2C80D0-79D1-FE4B-8C87-5F53AB48683A}" type="presOf" srcId="{FB7C48DE-0645-4111-B6C4-0035B5EDA151}" destId="{E9EF0D3B-B0E7-4256-8D05-DC5F8EB9964B}" srcOrd="0" destOrd="0" presId="urn:microsoft.com/office/officeart/2005/8/layout/orgChart1"/>
    <dgm:cxn modelId="{7DAF6DBC-35C5-7F4B-97A0-BE330CBF4668}" type="presOf" srcId="{7175D234-34F3-4AE0-95E4-2A5624687B0E}" destId="{C8C4C6E6-C972-4934-8E72-D18E651996E8}" srcOrd="0" destOrd="0" presId="urn:microsoft.com/office/officeart/2005/8/layout/orgChart1"/>
    <dgm:cxn modelId="{718F0D12-D506-4F44-87C2-A65B4F6714D2}" type="presOf" srcId="{57BE886E-96D6-4C90-99A9-DC4EDB239345}" destId="{E66F0222-8877-4CC7-BEAE-319B8AF23D8C}" srcOrd="1" destOrd="0" presId="urn:microsoft.com/office/officeart/2005/8/layout/orgChart1"/>
    <dgm:cxn modelId="{410330D5-A3B2-D941-8419-3836232CB7B4}" type="presOf" srcId="{55C0D72E-EFAF-45BA-A6B0-89F34F1C1F15}" destId="{A0D08F08-E346-4506-9612-7B7439E21456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19DC9DD7-218F-E440-94FD-4C7AD07881A4}" type="presOf" srcId="{595FCEE9-9105-4197-8E95-1C4A24685052}" destId="{8B3BADA2-BC2B-40BF-88EF-3DFB5D4D188C}" srcOrd="0" destOrd="0" presId="urn:microsoft.com/office/officeart/2005/8/layout/orgChart1"/>
    <dgm:cxn modelId="{D93B5BDB-A903-0D48-9719-ACB7AB9D328D}" type="presOf" srcId="{0919D15E-CAD7-4265-9107-3C91A84F6C70}" destId="{FD76C940-C946-4EA7-9029-42E560BA3A9A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D8629634-7955-C246-B1FC-E357BD5C1834}" type="presOf" srcId="{C9C879F4-D6D5-4F85-8E7D-9F7DAFDA7D60}" destId="{15B82103-87E0-4E5D-8E09-3F056A085EEA}" srcOrd="1" destOrd="0" presId="urn:microsoft.com/office/officeart/2005/8/layout/orgChart1"/>
    <dgm:cxn modelId="{6B389DF8-B14B-F045-8B27-3CC749B862C6}" type="presOf" srcId="{E3829422-E995-4390-9D3A-FA95D666A020}" destId="{3ED4E768-9133-440B-8160-4DE459D46B57}" srcOrd="1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A3400BB3-0486-FD47-BA7F-17FAECE1FED1}" type="presOf" srcId="{7175D234-34F3-4AE0-95E4-2A5624687B0E}" destId="{0EB0DB71-6DEE-4271-9DAE-45279F930294}" srcOrd="1" destOrd="0" presId="urn:microsoft.com/office/officeart/2005/8/layout/orgChart1"/>
    <dgm:cxn modelId="{E0F8FB05-8910-3445-A429-2F7DAC4DDFE7}" type="presOf" srcId="{16AB6688-4A8D-43A0-ABAE-0047D1E350C0}" destId="{4CD1F0CA-5340-4EAF-9C0A-59824D432B4D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C782CCA2-1370-994A-86F5-31A358C4D4DA}" type="presOf" srcId="{78534D34-3E49-45B4-8F39-A6C46DCCD6C1}" destId="{57564642-F8F8-4D57-9090-E55EC692A3BB}" srcOrd="0" destOrd="0" presId="urn:microsoft.com/office/officeart/2005/8/layout/orgChart1"/>
    <dgm:cxn modelId="{80F356D2-7724-D441-994F-30EE4BFF2B64}" type="presOf" srcId="{6DEC4C0B-A08B-4ABB-9A0E-EE83CDC8EAF1}" destId="{8CC6369A-F47C-4CC1-8B79-AA08E04A8A87}" srcOrd="1" destOrd="0" presId="urn:microsoft.com/office/officeart/2005/8/layout/orgChart1"/>
    <dgm:cxn modelId="{BAF3DCEC-057E-4A4E-98AE-44B7E13EDBF1}" type="presOf" srcId="{A4BB69B3-23BF-449E-BBCD-EEA0AE4ED6AE}" destId="{19AD2C21-FB11-4358-B71C-FDBEAAF3B3EB}" srcOrd="0" destOrd="0" presId="urn:microsoft.com/office/officeart/2005/8/layout/orgChart1"/>
    <dgm:cxn modelId="{21C13F1B-DF05-F74A-B68E-821C18423F9B}" type="presOf" srcId="{C042C477-2B58-496F-95C0-7891A46FD0D2}" destId="{D083D481-DD5D-47DF-97A8-1D3C297C8B2B}" srcOrd="0" destOrd="0" presId="urn:microsoft.com/office/officeart/2005/8/layout/orgChart1"/>
    <dgm:cxn modelId="{7E20148A-94E0-F245-A7D2-CC9C4C34E012}" type="presOf" srcId="{0919D15E-CAD7-4265-9107-3C91A84F6C70}" destId="{F46BF960-7A1A-4844-B5F8-D3B85B7F3896}" srcOrd="1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FA7C04D1-EF33-904A-8B8B-1FC94F148769}" type="presOf" srcId="{6DEC4C0B-A08B-4ABB-9A0E-EE83CDC8EAF1}" destId="{BCC64CCD-C0EA-45FE-96C8-5A56DA0F8843}" srcOrd="0" destOrd="0" presId="urn:microsoft.com/office/officeart/2005/8/layout/orgChart1"/>
    <dgm:cxn modelId="{0856F754-C159-794D-AAB6-B63AF788611E}" type="presOf" srcId="{C4129626-BF16-4663-ADC0-44DC61C82C87}" destId="{085A79A1-AFA4-4BA0-B07B-873A3CC14FF2}" srcOrd="1" destOrd="0" presId="urn:microsoft.com/office/officeart/2005/8/layout/orgChart1"/>
    <dgm:cxn modelId="{1FC6B3DC-ADBA-594B-80F8-6F12FAF7BA31}" type="presOf" srcId="{59F8E8A3-D83B-4437-B078-C1F97144EFBD}" destId="{BC8323D7-3611-464B-9709-AD9A1212EE49}" srcOrd="1" destOrd="0" presId="urn:microsoft.com/office/officeart/2005/8/layout/orgChart1"/>
    <dgm:cxn modelId="{13ED001A-C82F-EB47-A0F2-778DCE8F02D2}" type="presOf" srcId="{55C0D72E-EFAF-45BA-A6B0-89F34F1C1F15}" destId="{41129FAF-F3AC-4CF7-891D-6345C6ADC1D8}" srcOrd="1" destOrd="0" presId="urn:microsoft.com/office/officeart/2005/8/layout/orgChart1"/>
    <dgm:cxn modelId="{D4148229-29C7-FE4A-B857-2E8A8C5C17EE}" type="presOf" srcId="{59F8E8A3-D83B-4437-B078-C1F97144EFBD}" destId="{57A0A8EB-63EC-49CB-9C7E-FC1DD011F493}" srcOrd="0" destOrd="0" presId="urn:microsoft.com/office/officeart/2005/8/layout/orgChart1"/>
    <dgm:cxn modelId="{7999EFC3-BCED-3345-B139-3946E8168A9A}" type="presOf" srcId="{1A5EAC6C-BB92-44D9-ACBA-F1E1FCA2BA6E}" destId="{774A8305-EA34-4BA0-BA77-7B3527E4B0CB}" srcOrd="0" destOrd="0" presId="urn:microsoft.com/office/officeart/2005/8/layout/orgChart1"/>
    <dgm:cxn modelId="{6E31715C-BAB0-7D4B-A530-61BDD0B86054}" type="presOf" srcId="{FB7C48DE-0645-4111-B6C4-0035B5EDA151}" destId="{A5488426-4CA3-4445-94FD-BF23194C65DB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0B55CF47-5206-9B4E-B07F-95422BCFA13D}" type="presOf" srcId="{E3829422-E995-4390-9D3A-FA95D666A020}" destId="{13C608E0-1E0B-460C-A312-61549027FB7F}" srcOrd="0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CEA9AFD9-2BB1-CE46-A399-9247FC4676F0}" type="presOf" srcId="{95666C54-99D5-47A2-9F5E-D4563152016F}" destId="{72B7C8D4-C8AD-414D-AEF1-2648A933C0B1}" srcOrd="0" destOrd="0" presId="urn:microsoft.com/office/officeart/2005/8/layout/orgChart1"/>
    <dgm:cxn modelId="{9F8AFAA2-36D5-D644-9AE1-ED16D8720CEE}" type="presOf" srcId="{8C1F7BFF-0030-4946-8C40-080E03F6CF42}" destId="{64BB6511-43BF-4D7F-8ED6-DE9F8436D62C}" srcOrd="0" destOrd="0" presId="urn:microsoft.com/office/officeart/2005/8/layout/orgChart1"/>
    <dgm:cxn modelId="{F167BEB8-EDBA-FC4D-A2B6-C28217451648}" type="presOf" srcId="{57BE886E-96D6-4C90-99A9-DC4EDB239345}" destId="{15729573-D13E-49A7-A614-E8D56801821F}" srcOrd="0" destOrd="0" presId="urn:microsoft.com/office/officeart/2005/8/layout/orgChart1"/>
    <dgm:cxn modelId="{325D0C75-503F-D246-B184-07CAFAE81AF1}" type="presOf" srcId="{D422A50C-2F7D-4C25-B815-C300F41A6EF6}" destId="{45C71445-DDE9-4867-8500-85602C855459}" srcOrd="0" destOrd="0" presId="urn:microsoft.com/office/officeart/2005/8/layout/orgChart1"/>
    <dgm:cxn modelId="{71389BB9-EC81-9A4D-A51C-53F8DBA511C6}" type="presOf" srcId="{C9C879F4-D6D5-4F85-8E7D-9F7DAFDA7D60}" destId="{1C07E151-1B22-4421-8650-69DCBC8884CB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83F0F81A-1F44-1F43-8E32-BFC1BBCF4A12}" type="presOf" srcId="{5E83910E-1D47-4914-BDFB-4FA44C537D8E}" destId="{BCFED121-3685-4492-A7D8-AE67243656E1}" srcOrd="0" destOrd="0" presId="urn:microsoft.com/office/officeart/2005/8/layout/orgChart1"/>
    <dgm:cxn modelId="{BEAEAE44-BA0E-4546-B3FC-F6423A0D0B00}" type="presOf" srcId="{C4129626-BF16-4663-ADC0-44DC61C82C87}" destId="{74235AAF-A480-4435-A425-DDEB499026FF}" srcOrd="0" destOrd="0" presId="urn:microsoft.com/office/officeart/2005/8/layout/orgChart1"/>
    <dgm:cxn modelId="{C11567E5-F24F-A74D-AEB7-3B3E31AB76F1}" type="presParOf" srcId="{19AD2C21-FB11-4358-B71C-FDBEAAF3B3EB}" destId="{D99FFE22-E7D2-41CC-945E-F5B0D432AC34}" srcOrd="0" destOrd="0" presId="urn:microsoft.com/office/officeart/2005/8/layout/orgChart1"/>
    <dgm:cxn modelId="{717B73A8-0DD3-574B-86B1-AD88BE235DA9}" type="presParOf" srcId="{D99FFE22-E7D2-41CC-945E-F5B0D432AC34}" destId="{74E1C3D0-A725-4084-A6E0-EA3D54C74C9A}" srcOrd="0" destOrd="0" presId="urn:microsoft.com/office/officeart/2005/8/layout/orgChart1"/>
    <dgm:cxn modelId="{E315E363-19C9-9D4B-910D-9568D77FBD88}" type="presParOf" srcId="{74E1C3D0-A725-4084-A6E0-EA3D54C74C9A}" destId="{E9EF0D3B-B0E7-4256-8D05-DC5F8EB9964B}" srcOrd="0" destOrd="0" presId="urn:microsoft.com/office/officeart/2005/8/layout/orgChart1"/>
    <dgm:cxn modelId="{92F4AFEB-29D2-CE45-86F4-01920921A798}" type="presParOf" srcId="{74E1C3D0-A725-4084-A6E0-EA3D54C74C9A}" destId="{A5488426-4CA3-4445-94FD-BF23194C65DB}" srcOrd="1" destOrd="0" presId="urn:microsoft.com/office/officeart/2005/8/layout/orgChart1"/>
    <dgm:cxn modelId="{0E6BF67E-12E9-C347-A624-9D7F43C31B32}" type="presParOf" srcId="{D99FFE22-E7D2-41CC-945E-F5B0D432AC34}" destId="{BB21E2BD-C6D7-4644-ABC4-3BE7EF2B76D9}" srcOrd="1" destOrd="0" presId="urn:microsoft.com/office/officeart/2005/8/layout/orgChart1"/>
    <dgm:cxn modelId="{C0D5E0D2-32E8-F344-8BFC-D4C09DBB475C}" type="presParOf" srcId="{BB21E2BD-C6D7-4644-ABC4-3BE7EF2B76D9}" destId="{8B3BADA2-BC2B-40BF-88EF-3DFB5D4D188C}" srcOrd="0" destOrd="0" presId="urn:microsoft.com/office/officeart/2005/8/layout/orgChart1"/>
    <dgm:cxn modelId="{064B485D-ABD5-BB42-B254-F2BC424CFFF4}" type="presParOf" srcId="{BB21E2BD-C6D7-4644-ABC4-3BE7EF2B76D9}" destId="{416109DA-E790-4C16-8DFC-3EAECEF35B3E}" srcOrd="1" destOrd="0" presId="urn:microsoft.com/office/officeart/2005/8/layout/orgChart1"/>
    <dgm:cxn modelId="{43478965-0C36-5343-845F-A91DFCCD2530}" type="presParOf" srcId="{416109DA-E790-4C16-8DFC-3EAECEF35B3E}" destId="{F41C94F9-AE61-4416-80DC-5EC35B49985C}" srcOrd="0" destOrd="0" presId="urn:microsoft.com/office/officeart/2005/8/layout/orgChart1"/>
    <dgm:cxn modelId="{C04621A3-2C85-C843-8E52-DCD071F18D49}" type="presParOf" srcId="{F41C94F9-AE61-4416-80DC-5EC35B49985C}" destId="{1C07E151-1B22-4421-8650-69DCBC8884CB}" srcOrd="0" destOrd="0" presId="urn:microsoft.com/office/officeart/2005/8/layout/orgChart1"/>
    <dgm:cxn modelId="{115D4D60-E703-7443-8B10-04A7FEE31853}" type="presParOf" srcId="{F41C94F9-AE61-4416-80DC-5EC35B49985C}" destId="{15B82103-87E0-4E5D-8E09-3F056A085EEA}" srcOrd="1" destOrd="0" presId="urn:microsoft.com/office/officeart/2005/8/layout/orgChart1"/>
    <dgm:cxn modelId="{D9DFA598-43EA-5244-9D87-0AE89180776A}" type="presParOf" srcId="{416109DA-E790-4C16-8DFC-3EAECEF35B3E}" destId="{F656FBD5-1C7C-4F55-AE09-74E6C1F26D28}" srcOrd="1" destOrd="0" presId="urn:microsoft.com/office/officeart/2005/8/layout/orgChart1"/>
    <dgm:cxn modelId="{2B435732-94D8-1B4C-8877-B8C844E706E0}" type="presParOf" srcId="{F656FBD5-1C7C-4F55-AE09-74E6C1F26D28}" destId="{D083D481-DD5D-47DF-97A8-1D3C297C8B2B}" srcOrd="0" destOrd="0" presId="urn:microsoft.com/office/officeart/2005/8/layout/orgChart1"/>
    <dgm:cxn modelId="{0F6EC74D-19FB-9D4C-9FA1-766B3A1477A4}" type="presParOf" srcId="{F656FBD5-1C7C-4F55-AE09-74E6C1F26D28}" destId="{EB9551D9-3EC7-435F-AF18-7405BC0B8F2F}" srcOrd="1" destOrd="0" presId="urn:microsoft.com/office/officeart/2005/8/layout/orgChart1"/>
    <dgm:cxn modelId="{D50FE896-F16A-0E4B-8E97-C8A0987C56F8}" type="presParOf" srcId="{EB9551D9-3EC7-435F-AF18-7405BC0B8F2F}" destId="{DB60A80F-D7EA-4D4C-9110-D4408D1CB42A}" srcOrd="0" destOrd="0" presId="urn:microsoft.com/office/officeart/2005/8/layout/orgChart1"/>
    <dgm:cxn modelId="{CCD24AB8-1199-8B4A-B9DA-4F9B40DEBF9E}" type="presParOf" srcId="{DB60A80F-D7EA-4D4C-9110-D4408D1CB42A}" destId="{BCC64CCD-C0EA-45FE-96C8-5A56DA0F8843}" srcOrd="0" destOrd="0" presId="urn:microsoft.com/office/officeart/2005/8/layout/orgChart1"/>
    <dgm:cxn modelId="{0AA2E1BB-8359-6A44-B0B5-4B4A1F649369}" type="presParOf" srcId="{DB60A80F-D7EA-4D4C-9110-D4408D1CB42A}" destId="{8CC6369A-F47C-4CC1-8B79-AA08E04A8A87}" srcOrd="1" destOrd="0" presId="urn:microsoft.com/office/officeart/2005/8/layout/orgChart1"/>
    <dgm:cxn modelId="{CD25D880-9069-9241-9F64-C35FD7D1E932}" type="presParOf" srcId="{EB9551D9-3EC7-435F-AF18-7405BC0B8F2F}" destId="{F78EEC2F-4EDF-43EF-94FB-3FE316D4E6B2}" srcOrd="1" destOrd="0" presId="urn:microsoft.com/office/officeart/2005/8/layout/orgChart1"/>
    <dgm:cxn modelId="{D50AA137-5012-E346-8490-B0F3280A7C9C}" type="presParOf" srcId="{EB9551D9-3EC7-435F-AF18-7405BC0B8F2F}" destId="{70FA2E1A-4E09-4FBD-A90E-99306937313C}" srcOrd="2" destOrd="0" presId="urn:microsoft.com/office/officeart/2005/8/layout/orgChart1"/>
    <dgm:cxn modelId="{CCF26B84-5384-D34C-92D4-6B5D6C64FE0D}" type="presParOf" srcId="{416109DA-E790-4C16-8DFC-3EAECEF35B3E}" destId="{9070AE82-E858-4BD6-9801-A5F92DAE6006}" srcOrd="2" destOrd="0" presId="urn:microsoft.com/office/officeart/2005/8/layout/orgChart1"/>
    <dgm:cxn modelId="{8579C5FE-E0AA-9E4E-8768-D2FF8AD0DB01}" type="presParOf" srcId="{BB21E2BD-C6D7-4644-ABC4-3BE7EF2B76D9}" destId="{DA6109A7-323F-4F3E-AC3E-6982E7D25359}" srcOrd="2" destOrd="0" presId="urn:microsoft.com/office/officeart/2005/8/layout/orgChart1"/>
    <dgm:cxn modelId="{E0E30678-CD85-BD4F-92AE-E03E357A5603}" type="presParOf" srcId="{BB21E2BD-C6D7-4644-ABC4-3BE7EF2B76D9}" destId="{54910368-4721-497B-8744-1FBFF31394D7}" srcOrd="3" destOrd="0" presId="urn:microsoft.com/office/officeart/2005/8/layout/orgChart1"/>
    <dgm:cxn modelId="{15B5C6CC-B1E5-3E45-B9EA-CE212443E8E7}" type="presParOf" srcId="{54910368-4721-497B-8744-1FBFF31394D7}" destId="{B1FA2D4E-DB30-4564-A124-4B04A9442A56}" srcOrd="0" destOrd="0" presId="urn:microsoft.com/office/officeart/2005/8/layout/orgChart1"/>
    <dgm:cxn modelId="{C27058E2-9032-B34E-BD9B-3150049731DE}" type="presParOf" srcId="{B1FA2D4E-DB30-4564-A124-4B04A9442A56}" destId="{A0D08F08-E346-4506-9612-7B7439E21456}" srcOrd="0" destOrd="0" presId="urn:microsoft.com/office/officeart/2005/8/layout/orgChart1"/>
    <dgm:cxn modelId="{74097238-7703-184A-9FF6-A3CD0904C343}" type="presParOf" srcId="{B1FA2D4E-DB30-4564-A124-4B04A9442A56}" destId="{41129FAF-F3AC-4CF7-891D-6345C6ADC1D8}" srcOrd="1" destOrd="0" presId="urn:microsoft.com/office/officeart/2005/8/layout/orgChart1"/>
    <dgm:cxn modelId="{DC93A2CA-CE21-F447-8850-7A663E1AB3A0}" type="presParOf" srcId="{54910368-4721-497B-8744-1FBFF31394D7}" destId="{5E52F570-ACEB-4B52-9216-33E093B6DB13}" srcOrd="1" destOrd="0" presId="urn:microsoft.com/office/officeart/2005/8/layout/orgChart1"/>
    <dgm:cxn modelId="{E3EB1B40-8C83-D94E-B7E9-46C256080FAF}" type="presParOf" srcId="{5E52F570-ACEB-4B52-9216-33E093B6DB13}" destId="{A2F9B3CD-0E20-495D-9585-3A91D1F355AD}" srcOrd="0" destOrd="0" presId="urn:microsoft.com/office/officeart/2005/8/layout/orgChart1"/>
    <dgm:cxn modelId="{9BDDA9DE-7D0E-7744-B85C-7EF6AA822801}" type="presParOf" srcId="{5E52F570-ACEB-4B52-9216-33E093B6DB13}" destId="{2EF19455-586D-4313-9DE1-6C5A802020C8}" srcOrd="1" destOrd="0" presId="urn:microsoft.com/office/officeart/2005/8/layout/orgChart1"/>
    <dgm:cxn modelId="{20AD5922-EE3D-1748-83DB-1BB04CABDABB}" type="presParOf" srcId="{2EF19455-586D-4313-9DE1-6C5A802020C8}" destId="{3B4B98FB-91B0-40F4-871D-8083596F4EAD}" srcOrd="0" destOrd="0" presId="urn:microsoft.com/office/officeart/2005/8/layout/orgChart1"/>
    <dgm:cxn modelId="{6FE8DCF7-47C6-3D43-B67B-0A7BDF842AE3}" type="presParOf" srcId="{3B4B98FB-91B0-40F4-871D-8083596F4EAD}" destId="{13C608E0-1E0B-460C-A312-61549027FB7F}" srcOrd="0" destOrd="0" presId="urn:microsoft.com/office/officeart/2005/8/layout/orgChart1"/>
    <dgm:cxn modelId="{584F2041-C886-A348-9228-12504ED9F95A}" type="presParOf" srcId="{3B4B98FB-91B0-40F4-871D-8083596F4EAD}" destId="{3ED4E768-9133-440B-8160-4DE459D46B57}" srcOrd="1" destOrd="0" presId="urn:microsoft.com/office/officeart/2005/8/layout/orgChart1"/>
    <dgm:cxn modelId="{C4493D09-A2A2-E54F-A3D4-18E2B67803F0}" type="presParOf" srcId="{2EF19455-586D-4313-9DE1-6C5A802020C8}" destId="{70D0B20F-C19C-4D69-8340-05147439E5FB}" srcOrd="1" destOrd="0" presId="urn:microsoft.com/office/officeart/2005/8/layout/orgChart1"/>
    <dgm:cxn modelId="{2F993B9E-909E-284D-95EC-FC2D243217CF}" type="presParOf" srcId="{2EF19455-586D-4313-9DE1-6C5A802020C8}" destId="{4BEB6471-606D-4E57-85AF-F665383723E0}" srcOrd="2" destOrd="0" presId="urn:microsoft.com/office/officeart/2005/8/layout/orgChart1"/>
    <dgm:cxn modelId="{E663749C-E502-464C-B4A3-C660CF524F2F}" type="presParOf" srcId="{54910368-4721-497B-8744-1FBFF31394D7}" destId="{5797E834-E036-47AE-9EC2-C870D876A5A0}" srcOrd="2" destOrd="0" presId="urn:microsoft.com/office/officeart/2005/8/layout/orgChart1"/>
    <dgm:cxn modelId="{9AEAB36D-BE2A-0E4E-8ECB-7B0706BF07B8}" type="presParOf" srcId="{BB21E2BD-C6D7-4644-ABC4-3BE7EF2B76D9}" destId="{64BB6511-43BF-4D7F-8ED6-DE9F8436D62C}" srcOrd="4" destOrd="0" presId="urn:microsoft.com/office/officeart/2005/8/layout/orgChart1"/>
    <dgm:cxn modelId="{3C8BDAC2-F4C8-A84F-B556-9D3722EF6AAF}" type="presParOf" srcId="{BB21E2BD-C6D7-4644-ABC4-3BE7EF2B76D9}" destId="{93CDC55C-6862-4BBA-A363-398EFEDB6041}" srcOrd="5" destOrd="0" presId="urn:microsoft.com/office/officeart/2005/8/layout/orgChart1"/>
    <dgm:cxn modelId="{308F5F74-62A3-8C4C-8A7B-6F19E5A96C0D}" type="presParOf" srcId="{93CDC55C-6862-4BBA-A363-398EFEDB6041}" destId="{3F8A01D5-3D92-47F6-B753-428610E24A55}" srcOrd="0" destOrd="0" presId="urn:microsoft.com/office/officeart/2005/8/layout/orgChart1"/>
    <dgm:cxn modelId="{54A7396C-F1C3-B343-BE85-6688398FD854}" type="presParOf" srcId="{3F8A01D5-3D92-47F6-B753-428610E24A55}" destId="{74235AAF-A480-4435-A425-DDEB499026FF}" srcOrd="0" destOrd="0" presId="urn:microsoft.com/office/officeart/2005/8/layout/orgChart1"/>
    <dgm:cxn modelId="{3DFDFC9A-8EB0-1546-9508-8096FD5CB9AE}" type="presParOf" srcId="{3F8A01D5-3D92-47F6-B753-428610E24A55}" destId="{085A79A1-AFA4-4BA0-B07B-873A3CC14FF2}" srcOrd="1" destOrd="0" presId="urn:microsoft.com/office/officeart/2005/8/layout/orgChart1"/>
    <dgm:cxn modelId="{0B7A9B07-81EB-5446-913F-37D32ABF96E6}" type="presParOf" srcId="{93CDC55C-6862-4BBA-A363-398EFEDB6041}" destId="{4D8A8FD6-18F4-4A01-B14E-250E59FE7D16}" srcOrd="1" destOrd="0" presId="urn:microsoft.com/office/officeart/2005/8/layout/orgChart1"/>
    <dgm:cxn modelId="{A9F0030A-3ED9-3342-AD63-97F40A2963F5}" type="presParOf" srcId="{4D8A8FD6-18F4-4A01-B14E-250E59FE7D16}" destId="{45C71445-DDE9-4867-8500-85602C855459}" srcOrd="0" destOrd="0" presId="urn:microsoft.com/office/officeart/2005/8/layout/orgChart1"/>
    <dgm:cxn modelId="{AE12A3D0-CC20-964B-8281-164D5CE3F389}" type="presParOf" srcId="{4D8A8FD6-18F4-4A01-B14E-250E59FE7D16}" destId="{342BB16E-E19B-475B-A054-073764C21AD5}" srcOrd="1" destOrd="0" presId="urn:microsoft.com/office/officeart/2005/8/layout/orgChart1"/>
    <dgm:cxn modelId="{689332EE-548F-CE44-8DAE-535C58BB960A}" type="presParOf" srcId="{342BB16E-E19B-475B-A054-073764C21AD5}" destId="{A5CB4985-2951-4F8E-8397-849091BC305A}" srcOrd="0" destOrd="0" presId="urn:microsoft.com/office/officeart/2005/8/layout/orgChart1"/>
    <dgm:cxn modelId="{D29A9C80-DC23-2944-886E-A360F18C0459}" type="presParOf" srcId="{A5CB4985-2951-4F8E-8397-849091BC305A}" destId="{57A0A8EB-63EC-49CB-9C7E-FC1DD011F493}" srcOrd="0" destOrd="0" presId="urn:microsoft.com/office/officeart/2005/8/layout/orgChart1"/>
    <dgm:cxn modelId="{2F672C45-E687-984E-94A2-E492DC75D096}" type="presParOf" srcId="{A5CB4985-2951-4F8E-8397-849091BC305A}" destId="{BC8323D7-3611-464B-9709-AD9A1212EE49}" srcOrd="1" destOrd="0" presId="urn:microsoft.com/office/officeart/2005/8/layout/orgChart1"/>
    <dgm:cxn modelId="{06BF2312-931B-E746-BB2F-480C57967911}" type="presParOf" srcId="{342BB16E-E19B-475B-A054-073764C21AD5}" destId="{1C9E384D-25C2-4918-9167-863488EFE424}" srcOrd="1" destOrd="0" presId="urn:microsoft.com/office/officeart/2005/8/layout/orgChart1"/>
    <dgm:cxn modelId="{8E1399FB-73C0-6143-BAEC-278A881C34D9}" type="presParOf" srcId="{342BB16E-E19B-475B-A054-073764C21AD5}" destId="{32158D50-706D-45FD-9891-43488BB8D3AB}" srcOrd="2" destOrd="0" presId="urn:microsoft.com/office/officeart/2005/8/layout/orgChart1"/>
    <dgm:cxn modelId="{CE5A26DC-868E-EA4E-9A67-8BB1CF33ADA7}" type="presParOf" srcId="{93CDC55C-6862-4BBA-A363-398EFEDB6041}" destId="{B4D9FB89-4CE1-42F2-A2A6-8C862FD2D934}" srcOrd="2" destOrd="0" presId="urn:microsoft.com/office/officeart/2005/8/layout/orgChart1"/>
    <dgm:cxn modelId="{119AFCB0-E446-0C4F-806D-01043BECB23D}" type="presParOf" srcId="{BB21E2BD-C6D7-4644-ABC4-3BE7EF2B76D9}" destId="{774A8305-EA34-4BA0-BA77-7B3527E4B0CB}" srcOrd="6" destOrd="0" presId="urn:microsoft.com/office/officeart/2005/8/layout/orgChart1"/>
    <dgm:cxn modelId="{656E39F4-56E1-944C-AF66-AAD3BC0F1524}" type="presParOf" srcId="{BB21E2BD-C6D7-4644-ABC4-3BE7EF2B76D9}" destId="{C5412FD7-8561-403C-8869-A66F5BFC11D0}" srcOrd="7" destOrd="0" presId="urn:microsoft.com/office/officeart/2005/8/layout/orgChart1"/>
    <dgm:cxn modelId="{211873C2-884F-134D-8720-918376299608}" type="presParOf" srcId="{C5412FD7-8561-403C-8869-A66F5BFC11D0}" destId="{4E42B2DA-E1F8-4989-B40F-4F107E0D18D8}" srcOrd="0" destOrd="0" presId="urn:microsoft.com/office/officeart/2005/8/layout/orgChart1"/>
    <dgm:cxn modelId="{8555E664-A3DB-4140-910D-6A350FF279DE}" type="presParOf" srcId="{4E42B2DA-E1F8-4989-B40F-4F107E0D18D8}" destId="{72B7C8D4-C8AD-414D-AEF1-2648A933C0B1}" srcOrd="0" destOrd="0" presId="urn:microsoft.com/office/officeart/2005/8/layout/orgChart1"/>
    <dgm:cxn modelId="{0F686D75-E989-D14B-AA58-47C18F582B66}" type="presParOf" srcId="{4E42B2DA-E1F8-4989-B40F-4F107E0D18D8}" destId="{DCA2BA4B-19F9-4B10-934F-EF39AC7D648A}" srcOrd="1" destOrd="0" presId="urn:microsoft.com/office/officeart/2005/8/layout/orgChart1"/>
    <dgm:cxn modelId="{3A4FC02F-186C-FE40-9114-8141126CB402}" type="presParOf" srcId="{C5412FD7-8561-403C-8869-A66F5BFC11D0}" destId="{30C32D1D-110F-4FE7-8F6E-3C4A2337DDA9}" srcOrd="1" destOrd="0" presId="urn:microsoft.com/office/officeart/2005/8/layout/orgChart1"/>
    <dgm:cxn modelId="{41624A18-A982-734C-9B42-52D56112D4D1}" type="presParOf" srcId="{30C32D1D-110F-4FE7-8F6E-3C4A2337DDA9}" destId="{57564642-F8F8-4D57-9090-E55EC692A3BB}" srcOrd="0" destOrd="0" presId="urn:microsoft.com/office/officeart/2005/8/layout/orgChart1"/>
    <dgm:cxn modelId="{41A8B579-56B4-0D4A-BD29-034E9F606A7B}" type="presParOf" srcId="{30C32D1D-110F-4FE7-8F6E-3C4A2337DDA9}" destId="{8ABF378E-F5F5-4671-B484-0C13ADC391FF}" srcOrd="1" destOrd="0" presId="urn:microsoft.com/office/officeart/2005/8/layout/orgChart1"/>
    <dgm:cxn modelId="{6D04DC30-BF8B-854E-BB8E-E2DF86A7C128}" type="presParOf" srcId="{8ABF378E-F5F5-4671-B484-0C13ADC391FF}" destId="{B24C1388-B1D5-4CF5-A419-49F9CBA9AE4F}" srcOrd="0" destOrd="0" presId="urn:microsoft.com/office/officeart/2005/8/layout/orgChart1"/>
    <dgm:cxn modelId="{BE4E01CB-E4D5-434C-9A00-03713745EAA7}" type="presParOf" srcId="{B24C1388-B1D5-4CF5-A419-49F9CBA9AE4F}" destId="{C8C4C6E6-C972-4934-8E72-D18E651996E8}" srcOrd="0" destOrd="0" presId="urn:microsoft.com/office/officeart/2005/8/layout/orgChart1"/>
    <dgm:cxn modelId="{E911F9E1-6502-AD49-B80F-8FE3CCD7A4E9}" type="presParOf" srcId="{B24C1388-B1D5-4CF5-A419-49F9CBA9AE4F}" destId="{0EB0DB71-6DEE-4271-9DAE-45279F930294}" srcOrd="1" destOrd="0" presId="urn:microsoft.com/office/officeart/2005/8/layout/orgChart1"/>
    <dgm:cxn modelId="{EB0D653C-F4F5-C84E-8D32-718A7DB373BF}" type="presParOf" srcId="{8ABF378E-F5F5-4671-B484-0C13ADC391FF}" destId="{2F5848EB-2371-46F1-AFED-9CAB52E6B8BC}" srcOrd="1" destOrd="0" presId="urn:microsoft.com/office/officeart/2005/8/layout/orgChart1"/>
    <dgm:cxn modelId="{1A5208CA-F202-1F43-B6EF-92FB219C53E8}" type="presParOf" srcId="{8ABF378E-F5F5-4671-B484-0C13ADC391FF}" destId="{23625493-E91F-4BE8-8E4D-54BC30F4E9C6}" srcOrd="2" destOrd="0" presId="urn:microsoft.com/office/officeart/2005/8/layout/orgChart1"/>
    <dgm:cxn modelId="{175C7B7E-4783-034F-8B32-8E3C3C87FF9C}" type="presParOf" srcId="{C5412FD7-8561-403C-8869-A66F5BFC11D0}" destId="{FCFE24F5-7A35-48E7-8CD5-C02AABAEBD89}" srcOrd="2" destOrd="0" presId="urn:microsoft.com/office/officeart/2005/8/layout/orgChart1"/>
    <dgm:cxn modelId="{F0D91D07-9E13-0643-BA32-601A72002FE3}" type="presParOf" srcId="{BB21E2BD-C6D7-4644-ABC4-3BE7EF2B76D9}" destId="{BCFED121-3685-4492-A7D8-AE67243656E1}" srcOrd="8" destOrd="0" presId="urn:microsoft.com/office/officeart/2005/8/layout/orgChart1"/>
    <dgm:cxn modelId="{4A6C9CE5-F8E7-F34E-9D3E-3CF4C6E1A98C}" type="presParOf" srcId="{BB21E2BD-C6D7-4644-ABC4-3BE7EF2B76D9}" destId="{F550639E-FDF4-4C08-B497-9713D497DD84}" srcOrd="9" destOrd="0" presId="urn:microsoft.com/office/officeart/2005/8/layout/orgChart1"/>
    <dgm:cxn modelId="{6C93BCB9-5D9A-FE49-96AB-0689B5DCA431}" type="presParOf" srcId="{F550639E-FDF4-4C08-B497-9713D497DD84}" destId="{E3F5BC10-2979-4FC3-91D1-3816BBE36DA0}" srcOrd="0" destOrd="0" presId="urn:microsoft.com/office/officeart/2005/8/layout/orgChart1"/>
    <dgm:cxn modelId="{BDB3B806-46D3-2B4F-92D1-227AF5377665}" type="presParOf" srcId="{E3F5BC10-2979-4FC3-91D1-3816BBE36DA0}" destId="{FD76C940-C946-4EA7-9029-42E560BA3A9A}" srcOrd="0" destOrd="0" presId="urn:microsoft.com/office/officeart/2005/8/layout/orgChart1"/>
    <dgm:cxn modelId="{425309ED-01A5-464C-8304-FC2FA3DA1B56}" type="presParOf" srcId="{E3F5BC10-2979-4FC3-91D1-3816BBE36DA0}" destId="{F46BF960-7A1A-4844-B5F8-D3B85B7F3896}" srcOrd="1" destOrd="0" presId="urn:microsoft.com/office/officeart/2005/8/layout/orgChart1"/>
    <dgm:cxn modelId="{543C8C8F-97B9-2446-A9C4-37963B7E8FB0}" type="presParOf" srcId="{F550639E-FDF4-4C08-B497-9713D497DD84}" destId="{56A9A1FD-42AC-456B-9B32-C8E5AF82FAD6}" srcOrd="1" destOrd="0" presId="urn:microsoft.com/office/officeart/2005/8/layout/orgChart1"/>
    <dgm:cxn modelId="{58591D58-38F9-9F40-84D3-560462822DF4}" type="presParOf" srcId="{56A9A1FD-42AC-456B-9B32-C8E5AF82FAD6}" destId="{4CD1F0CA-5340-4EAF-9C0A-59824D432B4D}" srcOrd="0" destOrd="0" presId="urn:microsoft.com/office/officeart/2005/8/layout/orgChart1"/>
    <dgm:cxn modelId="{57FD391D-6870-3348-8E8B-87CC3C5D938D}" type="presParOf" srcId="{56A9A1FD-42AC-456B-9B32-C8E5AF82FAD6}" destId="{B1334072-D8EB-44DD-82BA-0FE684EAB724}" srcOrd="1" destOrd="0" presId="urn:microsoft.com/office/officeart/2005/8/layout/orgChart1"/>
    <dgm:cxn modelId="{658F7C6C-FABA-6447-AB1E-2F688865D446}" type="presParOf" srcId="{B1334072-D8EB-44DD-82BA-0FE684EAB724}" destId="{F83026B3-51E6-412B-8B8D-343E328AE865}" srcOrd="0" destOrd="0" presId="urn:microsoft.com/office/officeart/2005/8/layout/orgChart1"/>
    <dgm:cxn modelId="{B81EE809-3CB4-8B42-85B0-3EA7C5A79602}" type="presParOf" srcId="{F83026B3-51E6-412B-8B8D-343E328AE865}" destId="{15729573-D13E-49A7-A614-E8D56801821F}" srcOrd="0" destOrd="0" presId="urn:microsoft.com/office/officeart/2005/8/layout/orgChart1"/>
    <dgm:cxn modelId="{ABED8E76-5DB2-A64B-95B2-9A76602D9521}" type="presParOf" srcId="{F83026B3-51E6-412B-8B8D-343E328AE865}" destId="{E66F0222-8877-4CC7-BEAE-319B8AF23D8C}" srcOrd="1" destOrd="0" presId="urn:microsoft.com/office/officeart/2005/8/layout/orgChart1"/>
    <dgm:cxn modelId="{B31D55ED-1DDA-3541-94A9-BDD825FBF15D}" type="presParOf" srcId="{B1334072-D8EB-44DD-82BA-0FE684EAB724}" destId="{297C4DFD-1840-4E55-BEA0-2CF41C2744B1}" srcOrd="1" destOrd="0" presId="urn:microsoft.com/office/officeart/2005/8/layout/orgChart1"/>
    <dgm:cxn modelId="{C70B4A26-49CB-A34B-8DE4-E844B75714D3}" type="presParOf" srcId="{B1334072-D8EB-44DD-82BA-0FE684EAB724}" destId="{9CF880DE-61FF-4ADC-9D59-F435AF01C8D9}" srcOrd="2" destOrd="0" presId="urn:microsoft.com/office/officeart/2005/8/layout/orgChart1"/>
    <dgm:cxn modelId="{961E6ADC-3918-7E4E-BFC8-C5B0ECE4AF2F}" type="presParOf" srcId="{F550639E-FDF4-4C08-B497-9713D497DD84}" destId="{E54F82E5-68E4-48EC-8453-A3AA1FDEA5B5}" srcOrd="2" destOrd="0" presId="urn:microsoft.com/office/officeart/2005/8/layout/orgChart1"/>
    <dgm:cxn modelId="{48C2A583-DC11-174D-AF43-95711A165C88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952877E5-DD82-9549-B7C9-89977006405A}" type="presOf" srcId="{0919D15E-CAD7-4265-9107-3C91A84F6C70}" destId="{FD76C940-C946-4EA7-9029-42E560BA3A9A}" srcOrd="0" destOrd="0" presId="urn:microsoft.com/office/officeart/2005/8/layout/orgChart1"/>
    <dgm:cxn modelId="{3A9E9985-1ACA-AF41-A4A8-206B527CC035}" type="presOf" srcId="{0D261851-2701-4283-B7AA-EB330BC1C270}" destId="{DA6109A7-323F-4F3E-AC3E-6982E7D25359}" srcOrd="0" destOrd="0" presId="urn:microsoft.com/office/officeart/2005/8/layout/orgChart1"/>
    <dgm:cxn modelId="{0AC1DB35-8F5C-A844-82F8-D6083BD7A041}" type="presOf" srcId="{78534D34-3E49-45B4-8F39-A6C46DCCD6C1}" destId="{57564642-F8F8-4D57-9090-E55EC692A3BB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ADD39933-0DF9-C741-B05C-1E4719B23EE1}" type="presOf" srcId="{59F8E8A3-D83B-4437-B078-C1F97144EFBD}" destId="{BC8323D7-3611-464B-9709-AD9A1212EE49}" srcOrd="1" destOrd="0" presId="urn:microsoft.com/office/officeart/2005/8/layout/orgChart1"/>
    <dgm:cxn modelId="{B28615B8-C45B-8C4D-9C5D-DDAA639EE666}" type="presOf" srcId="{59F8E8A3-D83B-4437-B078-C1F97144EFBD}" destId="{57A0A8EB-63EC-49CB-9C7E-FC1DD011F493}" srcOrd="0" destOrd="0" presId="urn:microsoft.com/office/officeart/2005/8/layout/orgChart1"/>
    <dgm:cxn modelId="{DFE25757-CB25-204A-9B04-FF11845428C2}" type="presOf" srcId="{C4129626-BF16-4663-ADC0-44DC61C82C87}" destId="{085A79A1-AFA4-4BA0-B07B-873A3CC14FF2}" srcOrd="1" destOrd="0" presId="urn:microsoft.com/office/officeart/2005/8/layout/orgChart1"/>
    <dgm:cxn modelId="{BF768D93-C32F-0946-BCC2-724527F50CD3}" type="presOf" srcId="{C9C879F4-D6D5-4F85-8E7D-9F7DAFDA7D60}" destId="{1C07E151-1B22-4421-8650-69DCBC8884CB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0545396D-153A-7D4E-8F50-54A858CEDD61}" type="presOf" srcId="{7175D234-34F3-4AE0-95E4-2A5624687B0E}" destId="{0EB0DB71-6DEE-4271-9DAE-45279F930294}" srcOrd="1" destOrd="0" presId="urn:microsoft.com/office/officeart/2005/8/layout/orgChart1"/>
    <dgm:cxn modelId="{AF12CF67-F3F3-AF4E-A8BF-D313FBE7256C}" type="presOf" srcId="{7175D234-34F3-4AE0-95E4-2A5624687B0E}" destId="{C8C4C6E6-C972-4934-8E72-D18E651996E8}" srcOrd="0" destOrd="0" presId="urn:microsoft.com/office/officeart/2005/8/layout/orgChart1"/>
    <dgm:cxn modelId="{6FDA6D1F-9C4A-7A48-AB78-A7BC3918A503}" type="presOf" srcId="{C4129626-BF16-4663-ADC0-44DC61C82C87}" destId="{74235AAF-A480-4435-A425-DDEB499026FF}" srcOrd="0" destOrd="0" presId="urn:microsoft.com/office/officeart/2005/8/layout/orgChart1"/>
    <dgm:cxn modelId="{1FC8AD1F-4AE8-2447-8184-6723129D470E}" type="presOf" srcId="{1A5EAC6C-BB92-44D9-ACBA-F1E1FCA2BA6E}" destId="{774A8305-EA34-4BA0-BA77-7B3527E4B0CB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9EFA8F78-74D5-3F42-957F-36EAC8EAAB13}" type="presOf" srcId="{95666C54-99D5-47A2-9F5E-D4563152016F}" destId="{DCA2BA4B-19F9-4B10-934F-EF39AC7D648A}" srcOrd="1" destOrd="0" presId="urn:microsoft.com/office/officeart/2005/8/layout/orgChart1"/>
    <dgm:cxn modelId="{2EE85AFD-446C-3A49-8EDB-8F2AAEC00871}" type="presOf" srcId="{57BE886E-96D6-4C90-99A9-DC4EDB239345}" destId="{15729573-D13E-49A7-A614-E8D56801821F}" srcOrd="0" destOrd="0" presId="urn:microsoft.com/office/officeart/2005/8/layout/orgChart1"/>
    <dgm:cxn modelId="{E7F0FCF9-FD80-A047-ADC7-D4DF3C194F4F}" type="presOf" srcId="{C65BEA0C-269F-4DDA-857E-D1C53B9B62F0}" destId="{A2F9B3CD-0E20-495D-9585-3A91D1F355AD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A2679C21-4BD0-524B-AE5A-88D2585ED4B9}" type="presOf" srcId="{A4BB69B3-23BF-449E-BBCD-EEA0AE4ED6AE}" destId="{19AD2C21-FB11-4358-B71C-FDBEAAF3B3EB}" srcOrd="0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1C10A4B2-03BC-1F41-8CE5-B86ACBC9B5F5}" type="presOf" srcId="{D422A50C-2F7D-4C25-B815-C300F41A6EF6}" destId="{45C71445-DDE9-4867-8500-85602C855459}" srcOrd="0" destOrd="0" presId="urn:microsoft.com/office/officeart/2005/8/layout/orgChart1"/>
    <dgm:cxn modelId="{A95FDD3F-5006-6B45-8340-DEAD8A237B9E}" type="presOf" srcId="{E3829422-E995-4390-9D3A-FA95D666A020}" destId="{13C608E0-1E0B-460C-A312-61549027FB7F}" srcOrd="0" destOrd="0" presId="urn:microsoft.com/office/officeart/2005/8/layout/orgChart1"/>
    <dgm:cxn modelId="{E55E96CD-3BC6-7149-A407-10AE195DA35D}" type="presOf" srcId="{C9C879F4-D6D5-4F85-8E7D-9F7DAFDA7D60}" destId="{15B82103-87E0-4E5D-8E09-3F056A085EEA}" srcOrd="1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F3CD3A3E-A1FD-7A4C-8731-BC2975D8B764}" type="presOf" srcId="{55C0D72E-EFAF-45BA-A6B0-89F34F1C1F15}" destId="{A0D08F08-E346-4506-9612-7B7439E21456}" srcOrd="0" destOrd="0" presId="urn:microsoft.com/office/officeart/2005/8/layout/orgChart1"/>
    <dgm:cxn modelId="{F64DF758-165A-E741-A737-01A2893AAB99}" type="presOf" srcId="{FB7C48DE-0645-4111-B6C4-0035B5EDA151}" destId="{E9EF0D3B-B0E7-4256-8D05-DC5F8EB9964B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119613FA-B8DC-2B41-A2D5-DD68C86B2716}" type="presOf" srcId="{0919D15E-CAD7-4265-9107-3C91A84F6C70}" destId="{F46BF960-7A1A-4844-B5F8-D3B85B7F3896}" srcOrd="1" destOrd="0" presId="urn:microsoft.com/office/officeart/2005/8/layout/orgChart1"/>
    <dgm:cxn modelId="{429CFEAE-C66E-D04E-A910-0FE978764620}" type="presOf" srcId="{C042C477-2B58-496F-95C0-7891A46FD0D2}" destId="{D083D481-DD5D-47DF-97A8-1D3C297C8B2B}" srcOrd="0" destOrd="0" presId="urn:microsoft.com/office/officeart/2005/8/layout/orgChart1"/>
    <dgm:cxn modelId="{28D0BB29-124F-EF4F-AC2B-77FE898F09F1}" type="presOf" srcId="{6DEC4C0B-A08B-4ABB-9A0E-EE83CDC8EAF1}" destId="{8CC6369A-F47C-4CC1-8B79-AA08E04A8A87}" srcOrd="1" destOrd="0" presId="urn:microsoft.com/office/officeart/2005/8/layout/orgChart1"/>
    <dgm:cxn modelId="{67884D13-3FA5-9B4A-9624-89F6D447DAAB}" type="presOf" srcId="{95666C54-99D5-47A2-9F5E-D4563152016F}" destId="{72B7C8D4-C8AD-414D-AEF1-2648A933C0B1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002025FF-5DA3-D646-8577-2E84BD95EEBF}" type="presOf" srcId="{8C1F7BFF-0030-4946-8C40-080E03F6CF42}" destId="{64BB6511-43BF-4D7F-8ED6-DE9F8436D62C}" srcOrd="0" destOrd="0" presId="urn:microsoft.com/office/officeart/2005/8/layout/orgChart1"/>
    <dgm:cxn modelId="{26836760-8134-DF40-A975-267D2FE34170}" type="presOf" srcId="{595FCEE9-9105-4197-8E95-1C4A24685052}" destId="{8B3BADA2-BC2B-40BF-88EF-3DFB5D4D188C}" srcOrd="0" destOrd="0" presId="urn:microsoft.com/office/officeart/2005/8/layout/orgChart1"/>
    <dgm:cxn modelId="{B02D24DB-22D6-2C49-8AAD-FD99DA01BE00}" type="presOf" srcId="{5E83910E-1D47-4914-BDFB-4FA44C537D8E}" destId="{BCFED121-3685-4492-A7D8-AE67243656E1}" srcOrd="0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467C5280-0800-814F-8ED8-FEF8B36C998F}" type="presOf" srcId="{16AB6688-4A8D-43A0-ABAE-0047D1E350C0}" destId="{4CD1F0CA-5340-4EAF-9C0A-59824D432B4D}" srcOrd="0" destOrd="0" presId="urn:microsoft.com/office/officeart/2005/8/layout/orgChart1"/>
    <dgm:cxn modelId="{B90C6CCD-959F-424A-9F10-EAE8688A1BB6}" type="presOf" srcId="{6DEC4C0B-A08B-4ABB-9A0E-EE83CDC8EAF1}" destId="{BCC64CCD-C0EA-45FE-96C8-5A56DA0F8843}" srcOrd="0" destOrd="0" presId="urn:microsoft.com/office/officeart/2005/8/layout/orgChart1"/>
    <dgm:cxn modelId="{33D2B111-0DD6-3D4C-94C0-9E8448530039}" type="presOf" srcId="{55C0D72E-EFAF-45BA-A6B0-89F34F1C1F15}" destId="{41129FAF-F3AC-4CF7-891D-6345C6ADC1D8}" srcOrd="1" destOrd="0" presId="urn:microsoft.com/office/officeart/2005/8/layout/orgChart1"/>
    <dgm:cxn modelId="{2498D30F-FCEB-5E49-9F38-AD92658F4B68}" type="presOf" srcId="{FB7C48DE-0645-4111-B6C4-0035B5EDA151}" destId="{A5488426-4CA3-4445-94FD-BF23194C65DB}" srcOrd="1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C67D78E0-9009-A34C-BA62-A297D5DE74B0}" type="presOf" srcId="{57BE886E-96D6-4C90-99A9-DC4EDB239345}" destId="{E66F0222-8877-4CC7-BEAE-319B8AF23D8C}" srcOrd="1" destOrd="0" presId="urn:microsoft.com/office/officeart/2005/8/layout/orgChart1"/>
    <dgm:cxn modelId="{BC481465-1D35-D942-921D-3459CBAA56BE}" type="presOf" srcId="{E3829422-E995-4390-9D3A-FA95D666A020}" destId="{3ED4E768-9133-440B-8160-4DE459D46B57}" srcOrd="1" destOrd="0" presId="urn:microsoft.com/office/officeart/2005/8/layout/orgChart1"/>
    <dgm:cxn modelId="{98D20FEB-902F-364D-9273-C19A37B49B72}" type="presParOf" srcId="{19AD2C21-FB11-4358-B71C-FDBEAAF3B3EB}" destId="{D99FFE22-E7D2-41CC-945E-F5B0D432AC34}" srcOrd="0" destOrd="0" presId="urn:microsoft.com/office/officeart/2005/8/layout/orgChart1"/>
    <dgm:cxn modelId="{A55C8A32-1BF4-F247-A014-850DE7EC440E}" type="presParOf" srcId="{D99FFE22-E7D2-41CC-945E-F5B0D432AC34}" destId="{74E1C3D0-A725-4084-A6E0-EA3D54C74C9A}" srcOrd="0" destOrd="0" presId="urn:microsoft.com/office/officeart/2005/8/layout/orgChart1"/>
    <dgm:cxn modelId="{6423285F-BFE7-CB49-9C27-AEC52CD7CC02}" type="presParOf" srcId="{74E1C3D0-A725-4084-A6E0-EA3D54C74C9A}" destId="{E9EF0D3B-B0E7-4256-8D05-DC5F8EB9964B}" srcOrd="0" destOrd="0" presId="urn:microsoft.com/office/officeart/2005/8/layout/orgChart1"/>
    <dgm:cxn modelId="{10117C4A-0954-F14E-A880-A41F37131EE1}" type="presParOf" srcId="{74E1C3D0-A725-4084-A6E0-EA3D54C74C9A}" destId="{A5488426-4CA3-4445-94FD-BF23194C65DB}" srcOrd="1" destOrd="0" presId="urn:microsoft.com/office/officeart/2005/8/layout/orgChart1"/>
    <dgm:cxn modelId="{4281ED99-4D5B-7244-AC52-27283A9C47C7}" type="presParOf" srcId="{D99FFE22-E7D2-41CC-945E-F5B0D432AC34}" destId="{BB21E2BD-C6D7-4644-ABC4-3BE7EF2B76D9}" srcOrd="1" destOrd="0" presId="urn:microsoft.com/office/officeart/2005/8/layout/orgChart1"/>
    <dgm:cxn modelId="{209B6FD0-CF3E-8446-98F8-5F641ACB0CDB}" type="presParOf" srcId="{BB21E2BD-C6D7-4644-ABC4-3BE7EF2B76D9}" destId="{8B3BADA2-BC2B-40BF-88EF-3DFB5D4D188C}" srcOrd="0" destOrd="0" presId="urn:microsoft.com/office/officeart/2005/8/layout/orgChart1"/>
    <dgm:cxn modelId="{97F2C18E-97D2-A143-8F78-86DDB8985530}" type="presParOf" srcId="{BB21E2BD-C6D7-4644-ABC4-3BE7EF2B76D9}" destId="{416109DA-E790-4C16-8DFC-3EAECEF35B3E}" srcOrd="1" destOrd="0" presId="urn:microsoft.com/office/officeart/2005/8/layout/orgChart1"/>
    <dgm:cxn modelId="{86C26607-03DE-E744-BACB-9A2CDD685AF4}" type="presParOf" srcId="{416109DA-E790-4C16-8DFC-3EAECEF35B3E}" destId="{F41C94F9-AE61-4416-80DC-5EC35B49985C}" srcOrd="0" destOrd="0" presId="urn:microsoft.com/office/officeart/2005/8/layout/orgChart1"/>
    <dgm:cxn modelId="{92E020B9-63DA-F74F-87BD-E1798E376947}" type="presParOf" srcId="{F41C94F9-AE61-4416-80DC-5EC35B49985C}" destId="{1C07E151-1B22-4421-8650-69DCBC8884CB}" srcOrd="0" destOrd="0" presId="urn:microsoft.com/office/officeart/2005/8/layout/orgChart1"/>
    <dgm:cxn modelId="{A9843A77-5F3A-3844-91DF-277B4836D26B}" type="presParOf" srcId="{F41C94F9-AE61-4416-80DC-5EC35B49985C}" destId="{15B82103-87E0-4E5D-8E09-3F056A085EEA}" srcOrd="1" destOrd="0" presId="urn:microsoft.com/office/officeart/2005/8/layout/orgChart1"/>
    <dgm:cxn modelId="{0E768584-CBB1-B44B-941A-74CBB650F71C}" type="presParOf" srcId="{416109DA-E790-4C16-8DFC-3EAECEF35B3E}" destId="{F656FBD5-1C7C-4F55-AE09-74E6C1F26D28}" srcOrd="1" destOrd="0" presId="urn:microsoft.com/office/officeart/2005/8/layout/orgChart1"/>
    <dgm:cxn modelId="{4002473A-3180-704F-8111-58F9484D7EB8}" type="presParOf" srcId="{F656FBD5-1C7C-4F55-AE09-74E6C1F26D28}" destId="{D083D481-DD5D-47DF-97A8-1D3C297C8B2B}" srcOrd="0" destOrd="0" presId="urn:microsoft.com/office/officeart/2005/8/layout/orgChart1"/>
    <dgm:cxn modelId="{9D4C7960-22EA-1A4B-811E-BAE1CFCE7A8A}" type="presParOf" srcId="{F656FBD5-1C7C-4F55-AE09-74E6C1F26D28}" destId="{EB9551D9-3EC7-435F-AF18-7405BC0B8F2F}" srcOrd="1" destOrd="0" presId="urn:microsoft.com/office/officeart/2005/8/layout/orgChart1"/>
    <dgm:cxn modelId="{837E2C11-49A1-8345-A2E2-C41B0F8319A5}" type="presParOf" srcId="{EB9551D9-3EC7-435F-AF18-7405BC0B8F2F}" destId="{DB60A80F-D7EA-4D4C-9110-D4408D1CB42A}" srcOrd="0" destOrd="0" presId="urn:microsoft.com/office/officeart/2005/8/layout/orgChart1"/>
    <dgm:cxn modelId="{3D6DCCAC-CB26-B241-B423-4A03FF51820C}" type="presParOf" srcId="{DB60A80F-D7EA-4D4C-9110-D4408D1CB42A}" destId="{BCC64CCD-C0EA-45FE-96C8-5A56DA0F8843}" srcOrd="0" destOrd="0" presId="urn:microsoft.com/office/officeart/2005/8/layout/orgChart1"/>
    <dgm:cxn modelId="{9E4F9496-AF02-CF41-8743-C9EAD315B137}" type="presParOf" srcId="{DB60A80F-D7EA-4D4C-9110-D4408D1CB42A}" destId="{8CC6369A-F47C-4CC1-8B79-AA08E04A8A87}" srcOrd="1" destOrd="0" presId="urn:microsoft.com/office/officeart/2005/8/layout/orgChart1"/>
    <dgm:cxn modelId="{788F3D14-ED36-6B4E-BE0B-3715BE7781CC}" type="presParOf" srcId="{EB9551D9-3EC7-435F-AF18-7405BC0B8F2F}" destId="{F78EEC2F-4EDF-43EF-94FB-3FE316D4E6B2}" srcOrd="1" destOrd="0" presId="urn:microsoft.com/office/officeart/2005/8/layout/orgChart1"/>
    <dgm:cxn modelId="{441D66BF-91B6-9C4B-8989-FCA85254D2E5}" type="presParOf" srcId="{EB9551D9-3EC7-435F-AF18-7405BC0B8F2F}" destId="{70FA2E1A-4E09-4FBD-A90E-99306937313C}" srcOrd="2" destOrd="0" presId="urn:microsoft.com/office/officeart/2005/8/layout/orgChart1"/>
    <dgm:cxn modelId="{A2C401F2-5D6D-014F-BC24-2740FCF3C74A}" type="presParOf" srcId="{416109DA-E790-4C16-8DFC-3EAECEF35B3E}" destId="{9070AE82-E858-4BD6-9801-A5F92DAE6006}" srcOrd="2" destOrd="0" presId="urn:microsoft.com/office/officeart/2005/8/layout/orgChart1"/>
    <dgm:cxn modelId="{FC1DACC2-E6EF-3F48-921B-A91497414DBD}" type="presParOf" srcId="{BB21E2BD-C6D7-4644-ABC4-3BE7EF2B76D9}" destId="{DA6109A7-323F-4F3E-AC3E-6982E7D25359}" srcOrd="2" destOrd="0" presId="urn:microsoft.com/office/officeart/2005/8/layout/orgChart1"/>
    <dgm:cxn modelId="{180CC938-9BD1-694D-BD44-1E3953F28CD2}" type="presParOf" srcId="{BB21E2BD-C6D7-4644-ABC4-3BE7EF2B76D9}" destId="{54910368-4721-497B-8744-1FBFF31394D7}" srcOrd="3" destOrd="0" presId="urn:microsoft.com/office/officeart/2005/8/layout/orgChart1"/>
    <dgm:cxn modelId="{6786C638-AFF1-3844-A8EC-EEE682443255}" type="presParOf" srcId="{54910368-4721-497B-8744-1FBFF31394D7}" destId="{B1FA2D4E-DB30-4564-A124-4B04A9442A56}" srcOrd="0" destOrd="0" presId="urn:microsoft.com/office/officeart/2005/8/layout/orgChart1"/>
    <dgm:cxn modelId="{0A1F17AB-D553-ED45-9F35-8A0C14DEF021}" type="presParOf" srcId="{B1FA2D4E-DB30-4564-A124-4B04A9442A56}" destId="{A0D08F08-E346-4506-9612-7B7439E21456}" srcOrd="0" destOrd="0" presId="urn:microsoft.com/office/officeart/2005/8/layout/orgChart1"/>
    <dgm:cxn modelId="{9CC701E2-8F40-EF43-A742-26690AD0543C}" type="presParOf" srcId="{B1FA2D4E-DB30-4564-A124-4B04A9442A56}" destId="{41129FAF-F3AC-4CF7-891D-6345C6ADC1D8}" srcOrd="1" destOrd="0" presId="urn:microsoft.com/office/officeart/2005/8/layout/orgChart1"/>
    <dgm:cxn modelId="{26210747-267F-634F-984F-BF5A7D77321F}" type="presParOf" srcId="{54910368-4721-497B-8744-1FBFF31394D7}" destId="{5E52F570-ACEB-4B52-9216-33E093B6DB13}" srcOrd="1" destOrd="0" presId="urn:microsoft.com/office/officeart/2005/8/layout/orgChart1"/>
    <dgm:cxn modelId="{86544FBB-CD8F-254C-BFDF-9EEF69EC1463}" type="presParOf" srcId="{5E52F570-ACEB-4B52-9216-33E093B6DB13}" destId="{A2F9B3CD-0E20-495D-9585-3A91D1F355AD}" srcOrd="0" destOrd="0" presId="urn:microsoft.com/office/officeart/2005/8/layout/orgChart1"/>
    <dgm:cxn modelId="{06CFE8C1-9EB8-F941-BA00-0A1AE2D19AB5}" type="presParOf" srcId="{5E52F570-ACEB-4B52-9216-33E093B6DB13}" destId="{2EF19455-586D-4313-9DE1-6C5A802020C8}" srcOrd="1" destOrd="0" presId="urn:microsoft.com/office/officeart/2005/8/layout/orgChart1"/>
    <dgm:cxn modelId="{54B4A13D-1860-BA4D-A5C9-59592E8C2154}" type="presParOf" srcId="{2EF19455-586D-4313-9DE1-6C5A802020C8}" destId="{3B4B98FB-91B0-40F4-871D-8083596F4EAD}" srcOrd="0" destOrd="0" presId="urn:microsoft.com/office/officeart/2005/8/layout/orgChart1"/>
    <dgm:cxn modelId="{18B94B3C-7756-CB4F-8D65-3D4031A77131}" type="presParOf" srcId="{3B4B98FB-91B0-40F4-871D-8083596F4EAD}" destId="{13C608E0-1E0B-460C-A312-61549027FB7F}" srcOrd="0" destOrd="0" presId="urn:microsoft.com/office/officeart/2005/8/layout/orgChart1"/>
    <dgm:cxn modelId="{DA15B5C8-E65B-7A41-9A82-323193714FA1}" type="presParOf" srcId="{3B4B98FB-91B0-40F4-871D-8083596F4EAD}" destId="{3ED4E768-9133-440B-8160-4DE459D46B57}" srcOrd="1" destOrd="0" presId="urn:microsoft.com/office/officeart/2005/8/layout/orgChart1"/>
    <dgm:cxn modelId="{3F746310-6CC4-E44D-B1D9-58878F397BC9}" type="presParOf" srcId="{2EF19455-586D-4313-9DE1-6C5A802020C8}" destId="{70D0B20F-C19C-4D69-8340-05147439E5FB}" srcOrd="1" destOrd="0" presId="urn:microsoft.com/office/officeart/2005/8/layout/orgChart1"/>
    <dgm:cxn modelId="{66B68627-7A46-5840-ADE4-6BFC2D674877}" type="presParOf" srcId="{2EF19455-586D-4313-9DE1-6C5A802020C8}" destId="{4BEB6471-606D-4E57-85AF-F665383723E0}" srcOrd="2" destOrd="0" presId="urn:microsoft.com/office/officeart/2005/8/layout/orgChart1"/>
    <dgm:cxn modelId="{E7988003-6D23-3F48-BA62-39EB32E97F35}" type="presParOf" srcId="{54910368-4721-497B-8744-1FBFF31394D7}" destId="{5797E834-E036-47AE-9EC2-C870D876A5A0}" srcOrd="2" destOrd="0" presId="urn:microsoft.com/office/officeart/2005/8/layout/orgChart1"/>
    <dgm:cxn modelId="{D0F67BE9-550E-7B40-9447-642D6E902BA6}" type="presParOf" srcId="{BB21E2BD-C6D7-4644-ABC4-3BE7EF2B76D9}" destId="{64BB6511-43BF-4D7F-8ED6-DE9F8436D62C}" srcOrd="4" destOrd="0" presId="urn:microsoft.com/office/officeart/2005/8/layout/orgChart1"/>
    <dgm:cxn modelId="{54428232-36D3-EB44-961E-5C7372955884}" type="presParOf" srcId="{BB21E2BD-C6D7-4644-ABC4-3BE7EF2B76D9}" destId="{93CDC55C-6862-4BBA-A363-398EFEDB6041}" srcOrd="5" destOrd="0" presId="urn:microsoft.com/office/officeart/2005/8/layout/orgChart1"/>
    <dgm:cxn modelId="{D9969E5C-B9E4-1D4F-A75F-97928FD9AE6F}" type="presParOf" srcId="{93CDC55C-6862-4BBA-A363-398EFEDB6041}" destId="{3F8A01D5-3D92-47F6-B753-428610E24A55}" srcOrd="0" destOrd="0" presId="urn:microsoft.com/office/officeart/2005/8/layout/orgChart1"/>
    <dgm:cxn modelId="{D2CCEF45-2825-E841-A83F-4FA30BE11743}" type="presParOf" srcId="{3F8A01D5-3D92-47F6-B753-428610E24A55}" destId="{74235AAF-A480-4435-A425-DDEB499026FF}" srcOrd="0" destOrd="0" presId="urn:microsoft.com/office/officeart/2005/8/layout/orgChart1"/>
    <dgm:cxn modelId="{D7CA3EB5-CD7D-4C48-AB65-E3CD547B3783}" type="presParOf" srcId="{3F8A01D5-3D92-47F6-B753-428610E24A55}" destId="{085A79A1-AFA4-4BA0-B07B-873A3CC14FF2}" srcOrd="1" destOrd="0" presId="urn:microsoft.com/office/officeart/2005/8/layout/orgChart1"/>
    <dgm:cxn modelId="{DE7DEA1B-176E-7E4C-8889-567A12104343}" type="presParOf" srcId="{93CDC55C-6862-4BBA-A363-398EFEDB6041}" destId="{4D8A8FD6-18F4-4A01-B14E-250E59FE7D16}" srcOrd="1" destOrd="0" presId="urn:microsoft.com/office/officeart/2005/8/layout/orgChart1"/>
    <dgm:cxn modelId="{470440D2-7661-8947-A08C-2C95764134A1}" type="presParOf" srcId="{4D8A8FD6-18F4-4A01-B14E-250E59FE7D16}" destId="{45C71445-DDE9-4867-8500-85602C855459}" srcOrd="0" destOrd="0" presId="urn:microsoft.com/office/officeart/2005/8/layout/orgChart1"/>
    <dgm:cxn modelId="{49C6BAC7-36CD-F646-9687-D0665B3A06AA}" type="presParOf" srcId="{4D8A8FD6-18F4-4A01-B14E-250E59FE7D16}" destId="{342BB16E-E19B-475B-A054-073764C21AD5}" srcOrd="1" destOrd="0" presId="urn:microsoft.com/office/officeart/2005/8/layout/orgChart1"/>
    <dgm:cxn modelId="{D4364A73-B6C4-F445-90FC-5EC8C206C531}" type="presParOf" srcId="{342BB16E-E19B-475B-A054-073764C21AD5}" destId="{A5CB4985-2951-4F8E-8397-849091BC305A}" srcOrd="0" destOrd="0" presId="urn:microsoft.com/office/officeart/2005/8/layout/orgChart1"/>
    <dgm:cxn modelId="{8CEAFAA8-34A2-3F45-99D8-6283328A5839}" type="presParOf" srcId="{A5CB4985-2951-4F8E-8397-849091BC305A}" destId="{57A0A8EB-63EC-49CB-9C7E-FC1DD011F493}" srcOrd="0" destOrd="0" presId="urn:microsoft.com/office/officeart/2005/8/layout/orgChart1"/>
    <dgm:cxn modelId="{9B225547-63C4-8846-A33D-AC5FA55AE80E}" type="presParOf" srcId="{A5CB4985-2951-4F8E-8397-849091BC305A}" destId="{BC8323D7-3611-464B-9709-AD9A1212EE49}" srcOrd="1" destOrd="0" presId="urn:microsoft.com/office/officeart/2005/8/layout/orgChart1"/>
    <dgm:cxn modelId="{1241BB7A-A8DD-6A47-850E-0636D5E6942D}" type="presParOf" srcId="{342BB16E-E19B-475B-A054-073764C21AD5}" destId="{1C9E384D-25C2-4918-9167-863488EFE424}" srcOrd="1" destOrd="0" presId="urn:microsoft.com/office/officeart/2005/8/layout/orgChart1"/>
    <dgm:cxn modelId="{F96D6DBC-1A01-8A47-A4AD-6DADE173019D}" type="presParOf" srcId="{342BB16E-E19B-475B-A054-073764C21AD5}" destId="{32158D50-706D-45FD-9891-43488BB8D3AB}" srcOrd="2" destOrd="0" presId="urn:microsoft.com/office/officeart/2005/8/layout/orgChart1"/>
    <dgm:cxn modelId="{97737541-675B-A84C-80B3-81E491AB44C8}" type="presParOf" srcId="{93CDC55C-6862-4BBA-A363-398EFEDB6041}" destId="{B4D9FB89-4CE1-42F2-A2A6-8C862FD2D934}" srcOrd="2" destOrd="0" presId="urn:microsoft.com/office/officeart/2005/8/layout/orgChart1"/>
    <dgm:cxn modelId="{956A1F3B-F904-FB42-A1F8-DEEB9FE60324}" type="presParOf" srcId="{BB21E2BD-C6D7-4644-ABC4-3BE7EF2B76D9}" destId="{774A8305-EA34-4BA0-BA77-7B3527E4B0CB}" srcOrd="6" destOrd="0" presId="urn:microsoft.com/office/officeart/2005/8/layout/orgChart1"/>
    <dgm:cxn modelId="{8295956C-6318-5B4A-8C4F-21828BFB19A6}" type="presParOf" srcId="{BB21E2BD-C6D7-4644-ABC4-3BE7EF2B76D9}" destId="{C5412FD7-8561-403C-8869-A66F5BFC11D0}" srcOrd="7" destOrd="0" presId="urn:microsoft.com/office/officeart/2005/8/layout/orgChart1"/>
    <dgm:cxn modelId="{3C1AACF8-3148-F147-AE9A-A123E7AC272E}" type="presParOf" srcId="{C5412FD7-8561-403C-8869-A66F5BFC11D0}" destId="{4E42B2DA-E1F8-4989-B40F-4F107E0D18D8}" srcOrd="0" destOrd="0" presId="urn:microsoft.com/office/officeart/2005/8/layout/orgChart1"/>
    <dgm:cxn modelId="{0AE22DBB-13E9-D440-9C4C-BD027D32FF6D}" type="presParOf" srcId="{4E42B2DA-E1F8-4989-B40F-4F107E0D18D8}" destId="{72B7C8D4-C8AD-414D-AEF1-2648A933C0B1}" srcOrd="0" destOrd="0" presId="urn:microsoft.com/office/officeart/2005/8/layout/orgChart1"/>
    <dgm:cxn modelId="{490C6C93-5B09-EC45-8519-880FEA432179}" type="presParOf" srcId="{4E42B2DA-E1F8-4989-B40F-4F107E0D18D8}" destId="{DCA2BA4B-19F9-4B10-934F-EF39AC7D648A}" srcOrd="1" destOrd="0" presId="urn:microsoft.com/office/officeart/2005/8/layout/orgChart1"/>
    <dgm:cxn modelId="{58ED1C6F-457D-F744-B356-5CC82D0CB814}" type="presParOf" srcId="{C5412FD7-8561-403C-8869-A66F5BFC11D0}" destId="{30C32D1D-110F-4FE7-8F6E-3C4A2337DDA9}" srcOrd="1" destOrd="0" presId="urn:microsoft.com/office/officeart/2005/8/layout/orgChart1"/>
    <dgm:cxn modelId="{0C620A75-EB07-0E4A-9CE2-BBD568FD7ECA}" type="presParOf" srcId="{30C32D1D-110F-4FE7-8F6E-3C4A2337DDA9}" destId="{57564642-F8F8-4D57-9090-E55EC692A3BB}" srcOrd="0" destOrd="0" presId="urn:microsoft.com/office/officeart/2005/8/layout/orgChart1"/>
    <dgm:cxn modelId="{E42DCC3B-ED78-4E4D-8AA2-68F5DDDF9A94}" type="presParOf" srcId="{30C32D1D-110F-4FE7-8F6E-3C4A2337DDA9}" destId="{8ABF378E-F5F5-4671-B484-0C13ADC391FF}" srcOrd="1" destOrd="0" presId="urn:microsoft.com/office/officeart/2005/8/layout/orgChart1"/>
    <dgm:cxn modelId="{BB4EA556-25F1-AD40-882D-9B0E3B450F55}" type="presParOf" srcId="{8ABF378E-F5F5-4671-B484-0C13ADC391FF}" destId="{B24C1388-B1D5-4CF5-A419-49F9CBA9AE4F}" srcOrd="0" destOrd="0" presId="urn:microsoft.com/office/officeart/2005/8/layout/orgChart1"/>
    <dgm:cxn modelId="{6D42C851-6320-7847-A087-3B4BFDEAA101}" type="presParOf" srcId="{B24C1388-B1D5-4CF5-A419-49F9CBA9AE4F}" destId="{C8C4C6E6-C972-4934-8E72-D18E651996E8}" srcOrd="0" destOrd="0" presId="urn:microsoft.com/office/officeart/2005/8/layout/orgChart1"/>
    <dgm:cxn modelId="{E48EE3B6-834E-C24E-B569-FD935731D466}" type="presParOf" srcId="{B24C1388-B1D5-4CF5-A419-49F9CBA9AE4F}" destId="{0EB0DB71-6DEE-4271-9DAE-45279F930294}" srcOrd="1" destOrd="0" presId="urn:microsoft.com/office/officeart/2005/8/layout/orgChart1"/>
    <dgm:cxn modelId="{B628B6FC-BF14-0D44-80BC-ED14C7C8D761}" type="presParOf" srcId="{8ABF378E-F5F5-4671-B484-0C13ADC391FF}" destId="{2F5848EB-2371-46F1-AFED-9CAB52E6B8BC}" srcOrd="1" destOrd="0" presId="urn:microsoft.com/office/officeart/2005/8/layout/orgChart1"/>
    <dgm:cxn modelId="{E727F500-2230-9741-9D2B-518C6F7474E7}" type="presParOf" srcId="{8ABF378E-F5F5-4671-B484-0C13ADC391FF}" destId="{23625493-E91F-4BE8-8E4D-54BC30F4E9C6}" srcOrd="2" destOrd="0" presId="urn:microsoft.com/office/officeart/2005/8/layout/orgChart1"/>
    <dgm:cxn modelId="{1F51081A-813B-E44E-BF91-C6407857C14D}" type="presParOf" srcId="{C5412FD7-8561-403C-8869-A66F5BFC11D0}" destId="{FCFE24F5-7A35-48E7-8CD5-C02AABAEBD89}" srcOrd="2" destOrd="0" presId="urn:microsoft.com/office/officeart/2005/8/layout/orgChart1"/>
    <dgm:cxn modelId="{FA50CE5A-1566-994A-9356-CC908E74197E}" type="presParOf" srcId="{BB21E2BD-C6D7-4644-ABC4-3BE7EF2B76D9}" destId="{BCFED121-3685-4492-A7D8-AE67243656E1}" srcOrd="8" destOrd="0" presId="urn:microsoft.com/office/officeart/2005/8/layout/orgChart1"/>
    <dgm:cxn modelId="{26C1C7BB-777A-FB45-B24E-DE38DD72B63D}" type="presParOf" srcId="{BB21E2BD-C6D7-4644-ABC4-3BE7EF2B76D9}" destId="{F550639E-FDF4-4C08-B497-9713D497DD84}" srcOrd="9" destOrd="0" presId="urn:microsoft.com/office/officeart/2005/8/layout/orgChart1"/>
    <dgm:cxn modelId="{CA1E587A-5591-1C43-8CC7-4462533A1465}" type="presParOf" srcId="{F550639E-FDF4-4C08-B497-9713D497DD84}" destId="{E3F5BC10-2979-4FC3-91D1-3816BBE36DA0}" srcOrd="0" destOrd="0" presId="urn:microsoft.com/office/officeart/2005/8/layout/orgChart1"/>
    <dgm:cxn modelId="{5C4EEFB5-52ED-D143-B98E-C2BA56805332}" type="presParOf" srcId="{E3F5BC10-2979-4FC3-91D1-3816BBE36DA0}" destId="{FD76C940-C946-4EA7-9029-42E560BA3A9A}" srcOrd="0" destOrd="0" presId="urn:microsoft.com/office/officeart/2005/8/layout/orgChart1"/>
    <dgm:cxn modelId="{1D0E30EF-B6AA-6D4E-94FC-C32A47A135BB}" type="presParOf" srcId="{E3F5BC10-2979-4FC3-91D1-3816BBE36DA0}" destId="{F46BF960-7A1A-4844-B5F8-D3B85B7F3896}" srcOrd="1" destOrd="0" presId="urn:microsoft.com/office/officeart/2005/8/layout/orgChart1"/>
    <dgm:cxn modelId="{016D08A0-A0E4-1C46-8C7C-988F13B05E0D}" type="presParOf" srcId="{F550639E-FDF4-4C08-B497-9713D497DD84}" destId="{56A9A1FD-42AC-456B-9B32-C8E5AF82FAD6}" srcOrd="1" destOrd="0" presId="urn:microsoft.com/office/officeart/2005/8/layout/orgChart1"/>
    <dgm:cxn modelId="{470A57C0-6827-B143-8FF7-1661CA5F8FAD}" type="presParOf" srcId="{56A9A1FD-42AC-456B-9B32-C8E5AF82FAD6}" destId="{4CD1F0CA-5340-4EAF-9C0A-59824D432B4D}" srcOrd="0" destOrd="0" presId="urn:microsoft.com/office/officeart/2005/8/layout/orgChart1"/>
    <dgm:cxn modelId="{16254AF2-F01A-0E4B-BE24-72B14A7975DA}" type="presParOf" srcId="{56A9A1FD-42AC-456B-9B32-C8E5AF82FAD6}" destId="{B1334072-D8EB-44DD-82BA-0FE684EAB724}" srcOrd="1" destOrd="0" presId="urn:microsoft.com/office/officeart/2005/8/layout/orgChart1"/>
    <dgm:cxn modelId="{57A3D55F-8C02-C848-A4C1-13C0FF5D4149}" type="presParOf" srcId="{B1334072-D8EB-44DD-82BA-0FE684EAB724}" destId="{F83026B3-51E6-412B-8B8D-343E328AE865}" srcOrd="0" destOrd="0" presId="urn:microsoft.com/office/officeart/2005/8/layout/orgChart1"/>
    <dgm:cxn modelId="{AC1BCCAB-A04C-DA42-A282-EC0E9DF160E8}" type="presParOf" srcId="{F83026B3-51E6-412B-8B8D-343E328AE865}" destId="{15729573-D13E-49A7-A614-E8D56801821F}" srcOrd="0" destOrd="0" presId="urn:microsoft.com/office/officeart/2005/8/layout/orgChart1"/>
    <dgm:cxn modelId="{D18CEDB9-415D-8C49-A831-785601A741CD}" type="presParOf" srcId="{F83026B3-51E6-412B-8B8D-343E328AE865}" destId="{E66F0222-8877-4CC7-BEAE-319B8AF23D8C}" srcOrd="1" destOrd="0" presId="urn:microsoft.com/office/officeart/2005/8/layout/orgChart1"/>
    <dgm:cxn modelId="{00331D19-6A97-0941-A87D-80AE448CB180}" type="presParOf" srcId="{B1334072-D8EB-44DD-82BA-0FE684EAB724}" destId="{297C4DFD-1840-4E55-BEA0-2CF41C2744B1}" srcOrd="1" destOrd="0" presId="urn:microsoft.com/office/officeart/2005/8/layout/orgChart1"/>
    <dgm:cxn modelId="{E5DA7A22-7C19-534F-9964-D5F978C34C2B}" type="presParOf" srcId="{B1334072-D8EB-44DD-82BA-0FE684EAB724}" destId="{9CF880DE-61FF-4ADC-9D59-F435AF01C8D9}" srcOrd="2" destOrd="0" presId="urn:microsoft.com/office/officeart/2005/8/layout/orgChart1"/>
    <dgm:cxn modelId="{0A12E85F-6A73-5344-A7EA-0E861BDA5EDF}" type="presParOf" srcId="{F550639E-FDF4-4C08-B497-9713D497DD84}" destId="{E54F82E5-68E4-48EC-8453-A3AA1FDEA5B5}" srcOrd="2" destOrd="0" presId="urn:microsoft.com/office/officeart/2005/8/layout/orgChart1"/>
    <dgm:cxn modelId="{DF44824C-58A8-D348-A898-844336212C7C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7F83F8FB-DF62-B544-B047-E5722618F308}" type="presOf" srcId="{FB7C48DE-0645-4111-B6C4-0035B5EDA151}" destId="{E9EF0D3B-B0E7-4256-8D05-DC5F8EB9964B}" srcOrd="0" destOrd="0" presId="urn:microsoft.com/office/officeart/2005/8/layout/orgChart1"/>
    <dgm:cxn modelId="{1CC19E5D-7880-5247-AC29-1FC1E8E00B91}" type="presOf" srcId="{8C1F7BFF-0030-4946-8C40-080E03F6CF42}" destId="{64BB6511-43BF-4D7F-8ED6-DE9F8436D62C}" srcOrd="0" destOrd="0" presId="urn:microsoft.com/office/officeart/2005/8/layout/orgChart1"/>
    <dgm:cxn modelId="{5F0CA6F5-843F-6B4C-9198-BD784C28D557}" type="presOf" srcId="{95666C54-99D5-47A2-9F5E-D4563152016F}" destId="{72B7C8D4-C8AD-414D-AEF1-2648A933C0B1}" srcOrd="0" destOrd="0" presId="urn:microsoft.com/office/officeart/2005/8/layout/orgChart1"/>
    <dgm:cxn modelId="{E82D640C-B7FC-E14A-8BF2-7AFF9AE569B0}" type="presOf" srcId="{0D261851-2701-4283-B7AA-EB330BC1C270}" destId="{DA6109A7-323F-4F3E-AC3E-6982E7D25359}" srcOrd="0" destOrd="0" presId="urn:microsoft.com/office/officeart/2005/8/layout/orgChart1"/>
    <dgm:cxn modelId="{DE36A8C7-C248-8E4C-B7A6-5A14FB8C8A42}" type="presOf" srcId="{55C0D72E-EFAF-45BA-A6B0-89F34F1C1F15}" destId="{41129FAF-F3AC-4CF7-891D-6345C6ADC1D8}" srcOrd="1" destOrd="0" presId="urn:microsoft.com/office/officeart/2005/8/layout/orgChart1"/>
    <dgm:cxn modelId="{3F6414AC-7BB3-1F4D-AE16-6D1D38E4C84C}" type="presOf" srcId="{5E83910E-1D47-4914-BDFB-4FA44C537D8E}" destId="{BCFED121-3685-4492-A7D8-AE67243656E1}" srcOrd="0" destOrd="0" presId="urn:microsoft.com/office/officeart/2005/8/layout/orgChart1"/>
    <dgm:cxn modelId="{C5C2A5E4-5F35-4F48-AF95-001F20A2F1DE}" type="presOf" srcId="{C9C879F4-D6D5-4F85-8E7D-9F7DAFDA7D60}" destId="{1C07E151-1B22-4421-8650-69DCBC8884CB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EB37474A-5391-F24B-AE7F-D5AD2E41FB98}" type="presOf" srcId="{FB7C48DE-0645-4111-B6C4-0035B5EDA151}" destId="{A5488426-4CA3-4445-94FD-BF23194C65DB}" srcOrd="1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311F0D15-CA86-B941-AB2D-6509316ED7DD}" type="presOf" srcId="{C4129626-BF16-4663-ADC0-44DC61C82C87}" destId="{085A79A1-AFA4-4BA0-B07B-873A3CC14FF2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658CBEDB-AAD1-E442-B053-C2DC3CC12691}" type="presOf" srcId="{595FCEE9-9105-4197-8E95-1C4A24685052}" destId="{8B3BADA2-BC2B-40BF-88EF-3DFB5D4D188C}" srcOrd="0" destOrd="0" presId="urn:microsoft.com/office/officeart/2005/8/layout/orgChart1"/>
    <dgm:cxn modelId="{31DE6356-8F5A-B045-ABE0-743899399425}" type="presOf" srcId="{C9C879F4-D6D5-4F85-8E7D-9F7DAFDA7D60}" destId="{15B82103-87E0-4E5D-8E09-3F056A085EEA}" srcOrd="1" destOrd="0" presId="urn:microsoft.com/office/officeart/2005/8/layout/orgChart1"/>
    <dgm:cxn modelId="{CEB4B2CF-EA04-834F-9417-03050CFA4DDC}" type="presOf" srcId="{95666C54-99D5-47A2-9F5E-D4563152016F}" destId="{DCA2BA4B-19F9-4B10-934F-EF39AC7D648A}" srcOrd="1" destOrd="0" presId="urn:microsoft.com/office/officeart/2005/8/layout/orgChart1"/>
    <dgm:cxn modelId="{64C91EA1-375C-E547-93B7-6D40F25AEC82}" type="presOf" srcId="{1A5EAC6C-BB92-44D9-ACBA-F1E1FCA2BA6E}" destId="{774A8305-EA34-4BA0-BA77-7B3527E4B0CB}" srcOrd="0" destOrd="0" presId="urn:microsoft.com/office/officeart/2005/8/layout/orgChart1"/>
    <dgm:cxn modelId="{264D53DA-8A1E-DD4B-B1C8-BFEA67F68B04}" type="presOf" srcId="{0919D15E-CAD7-4265-9107-3C91A84F6C70}" destId="{F46BF960-7A1A-4844-B5F8-D3B85B7F3896}" srcOrd="1" destOrd="0" presId="urn:microsoft.com/office/officeart/2005/8/layout/orgChart1"/>
    <dgm:cxn modelId="{DDF3C832-C909-B340-BAE9-6581959E3216}" type="presOf" srcId="{A4BB69B3-23BF-449E-BBCD-EEA0AE4ED6AE}" destId="{19AD2C21-FB11-4358-B71C-FDBEAAF3B3EB}" srcOrd="0" destOrd="0" presId="urn:microsoft.com/office/officeart/2005/8/layout/orgChart1"/>
    <dgm:cxn modelId="{CFE7BFDD-0352-5341-AAB8-612CDDA92BE9}" type="presOf" srcId="{55C0D72E-EFAF-45BA-A6B0-89F34F1C1F15}" destId="{A0D08F08-E346-4506-9612-7B7439E21456}" srcOrd="0" destOrd="0" presId="urn:microsoft.com/office/officeart/2005/8/layout/orgChart1"/>
    <dgm:cxn modelId="{05B80D89-43D3-3F45-85FB-09BB53559615}" type="presOf" srcId="{C4129626-BF16-4663-ADC0-44DC61C82C87}" destId="{74235AAF-A480-4435-A425-DDEB499026FF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50E43FC7-A87E-DE45-AAEF-74A350720000}" type="presOf" srcId="{0919D15E-CAD7-4265-9107-3C91A84F6C70}" destId="{FD76C940-C946-4EA7-9029-42E560BA3A9A}" srcOrd="0" destOrd="0" presId="urn:microsoft.com/office/officeart/2005/8/layout/orgChart1"/>
    <dgm:cxn modelId="{1E364773-710F-DB4C-988D-DC6950F7C05C}" type="presParOf" srcId="{19AD2C21-FB11-4358-B71C-FDBEAAF3B3EB}" destId="{D99FFE22-E7D2-41CC-945E-F5B0D432AC34}" srcOrd="0" destOrd="0" presId="urn:microsoft.com/office/officeart/2005/8/layout/orgChart1"/>
    <dgm:cxn modelId="{30B6F34A-5559-C941-8450-CE3A3441EA78}" type="presParOf" srcId="{D99FFE22-E7D2-41CC-945E-F5B0D432AC34}" destId="{74E1C3D0-A725-4084-A6E0-EA3D54C74C9A}" srcOrd="0" destOrd="0" presId="urn:microsoft.com/office/officeart/2005/8/layout/orgChart1"/>
    <dgm:cxn modelId="{ADC8B401-DA1C-7644-8762-6FDC2B2AE047}" type="presParOf" srcId="{74E1C3D0-A725-4084-A6E0-EA3D54C74C9A}" destId="{E9EF0D3B-B0E7-4256-8D05-DC5F8EB9964B}" srcOrd="0" destOrd="0" presId="urn:microsoft.com/office/officeart/2005/8/layout/orgChart1"/>
    <dgm:cxn modelId="{F4323AF7-F4EE-1042-8051-3850BF6824F4}" type="presParOf" srcId="{74E1C3D0-A725-4084-A6E0-EA3D54C74C9A}" destId="{A5488426-4CA3-4445-94FD-BF23194C65DB}" srcOrd="1" destOrd="0" presId="urn:microsoft.com/office/officeart/2005/8/layout/orgChart1"/>
    <dgm:cxn modelId="{6873F08C-2CF9-F349-8547-5FA5A4087EEA}" type="presParOf" srcId="{D99FFE22-E7D2-41CC-945E-F5B0D432AC34}" destId="{BB21E2BD-C6D7-4644-ABC4-3BE7EF2B76D9}" srcOrd="1" destOrd="0" presId="urn:microsoft.com/office/officeart/2005/8/layout/orgChart1"/>
    <dgm:cxn modelId="{F1146FFC-8A8B-CF4A-A873-DA187394A5C8}" type="presParOf" srcId="{BB21E2BD-C6D7-4644-ABC4-3BE7EF2B76D9}" destId="{8B3BADA2-BC2B-40BF-88EF-3DFB5D4D188C}" srcOrd="0" destOrd="0" presId="urn:microsoft.com/office/officeart/2005/8/layout/orgChart1"/>
    <dgm:cxn modelId="{F51CA3F9-1762-3C4F-9CA8-374EED35840D}" type="presParOf" srcId="{BB21E2BD-C6D7-4644-ABC4-3BE7EF2B76D9}" destId="{416109DA-E790-4C16-8DFC-3EAECEF35B3E}" srcOrd="1" destOrd="0" presId="urn:microsoft.com/office/officeart/2005/8/layout/orgChart1"/>
    <dgm:cxn modelId="{5CC25DF2-9984-AE43-8189-21AD982D3F0E}" type="presParOf" srcId="{416109DA-E790-4C16-8DFC-3EAECEF35B3E}" destId="{F41C94F9-AE61-4416-80DC-5EC35B49985C}" srcOrd="0" destOrd="0" presId="urn:microsoft.com/office/officeart/2005/8/layout/orgChart1"/>
    <dgm:cxn modelId="{8DBF6D1E-9BA7-4540-91A1-D76D5257F79D}" type="presParOf" srcId="{F41C94F9-AE61-4416-80DC-5EC35B49985C}" destId="{1C07E151-1B22-4421-8650-69DCBC8884CB}" srcOrd="0" destOrd="0" presId="urn:microsoft.com/office/officeart/2005/8/layout/orgChart1"/>
    <dgm:cxn modelId="{29D937EE-78C6-6048-9844-2CBD2A2D55A8}" type="presParOf" srcId="{F41C94F9-AE61-4416-80DC-5EC35B49985C}" destId="{15B82103-87E0-4E5D-8E09-3F056A085EEA}" srcOrd="1" destOrd="0" presId="urn:microsoft.com/office/officeart/2005/8/layout/orgChart1"/>
    <dgm:cxn modelId="{CF4DFDE1-438F-694D-BFE0-8C9B79AF964C}" type="presParOf" srcId="{416109DA-E790-4C16-8DFC-3EAECEF35B3E}" destId="{F656FBD5-1C7C-4F55-AE09-74E6C1F26D28}" srcOrd="1" destOrd="0" presId="urn:microsoft.com/office/officeart/2005/8/layout/orgChart1"/>
    <dgm:cxn modelId="{78CD77F2-05BD-EB4D-A45C-E27E5EC06A7F}" type="presParOf" srcId="{416109DA-E790-4C16-8DFC-3EAECEF35B3E}" destId="{9070AE82-E858-4BD6-9801-A5F92DAE6006}" srcOrd="2" destOrd="0" presId="urn:microsoft.com/office/officeart/2005/8/layout/orgChart1"/>
    <dgm:cxn modelId="{EDE56AC2-E97E-C243-8B50-13554E8EC682}" type="presParOf" srcId="{BB21E2BD-C6D7-4644-ABC4-3BE7EF2B76D9}" destId="{DA6109A7-323F-4F3E-AC3E-6982E7D25359}" srcOrd="2" destOrd="0" presId="urn:microsoft.com/office/officeart/2005/8/layout/orgChart1"/>
    <dgm:cxn modelId="{EA0D62E3-5BB4-5B41-A0F9-42C16D708433}" type="presParOf" srcId="{BB21E2BD-C6D7-4644-ABC4-3BE7EF2B76D9}" destId="{54910368-4721-497B-8744-1FBFF31394D7}" srcOrd="3" destOrd="0" presId="urn:microsoft.com/office/officeart/2005/8/layout/orgChart1"/>
    <dgm:cxn modelId="{1D06F891-E319-B14B-A3A6-4EFE3DC17D5F}" type="presParOf" srcId="{54910368-4721-497B-8744-1FBFF31394D7}" destId="{B1FA2D4E-DB30-4564-A124-4B04A9442A56}" srcOrd="0" destOrd="0" presId="urn:microsoft.com/office/officeart/2005/8/layout/orgChart1"/>
    <dgm:cxn modelId="{2C7F417F-5C27-2549-B43D-4314CA58C4D7}" type="presParOf" srcId="{B1FA2D4E-DB30-4564-A124-4B04A9442A56}" destId="{A0D08F08-E346-4506-9612-7B7439E21456}" srcOrd="0" destOrd="0" presId="urn:microsoft.com/office/officeart/2005/8/layout/orgChart1"/>
    <dgm:cxn modelId="{D4F8881F-58E8-674F-8810-F960DAE1833C}" type="presParOf" srcId="{B1FA2D4E-DB30-4564-A124-4B04A9442A56}" destId="{41129FAF-F3AC-4CF7-891D-6345C6ADC1D8}" srcOrd="1" destOrd="0" presId="urn:microsoft.com/office/officeart/2005/8/layout/orgChart1"/>
    <dgm:cxn modelId="{E075A335-7541-8942-9874-EAF7478CDA60}" type="presParOf" srcId="{54910368-4721-497B-8744-1FBFF31394D7}" destId="{5E52F570-ACEB-4B52-9216-33E093B6DB13}" srcOrd="1" destOrd="0" presId="urn:microsoft.com/office/officeart/2005/8/layout/orgChart1"/>
    <dgm:cxn modelId="{3AE36AF3-36D1-0E42-95E4-FEEE80C0FBD9}" type="presParOf" srcId="{54910368-4721-497B-8744-1FBFF31394D7}" destId="{5797E834-E036-47AE-9EC2-C870D876A5A0}" srcOrd="2" destOrd="0" presId="urn:microsoft.com/office/officeart/2005/8/layout/orgChart1"/>
    <dgm:cxn modelId="{C5D4E18F-2343-D443-83E2-E9DC73B0766D}" type="presParOf" srcId="{BB21E2BD-C6D7-4644-ABC4-3BE7EF2B76D9}" destId="{64BB6511-43BF-4D7F-8ED6-DE9F8436D62C}" srcOrd="4" destOrd="0" presId="urn:microsoft.com/office/officeart/2005/8/layout/orgChart1"/>
    <dgm:cxn modelId="{26F1429F-D0CA-9549-9C8A-5EC6FEFED58A}" type="presParOf" srcId="{BB21E2BD-C6D7-4644-ABC4-3BE7EF2B76D9}" destId="{93CDC55C-6862-4BBA-A363-398EFEDB6041}" srcOrd="5" destOrd="0" presId="urn:microsoft.com/office/officeart/2005/8/layout/orgChart1"/>
    <dgm:cxn modelId="{A2007356-3FD8-6741-8ADA-5BA61ADA7F0B}" type="presParOf" srcId="{93CDC55C-6862-4BBA-A363-398EFEDB6041}" destId="{3F8A01D5-3D92-47F6-B753-428610E24A55}" srcOrd="0" destOrd="0" presId="urn:microsoft.com/office/officeart/2005/8/layout/orgChart1"/>
    <dgm:cxn modelId="{2864EB40-4B8F-5B4F-8AA2-C017E53A92C4}" type="presParOf" srcId="{3F8A01D5-3D92-47F6-B753-428610E24A55}" destId="{74235AAF-A480-4435-A425-DDEB499026FF}" srcOrd="0" destOrd="0" presId="urn:microsoft.com/office/officeart/2005/8/layout/orgChart1"/>
    <dgm:cxn modelId="{B42B196B-E88A-8F4D-84C5-8FA47750E90D}" type="presParOf" srcId="{3F8A01D5-3D92-47F6-B753-428610E24A55}" destId="{085A79A1-AFA4-4BA0-B07B-873A3CC14FF2}" srcOrd="1" destOrd="0" presId="urn:microsoft.com/office/officeart/2005/8/layout/orgChart1"/>
    <dgm:cxn modelId="{D22C204C-6284-2547-966C-03362FDCECA0}" type="presParOf" srcId="{93CDC55C-6862-4BBA-A363-398EFEDB6041}" destId="{4D8A8FD6-18F4-4A01-B14E-250E59FE7D16}" srcOrd="1" destOrd="0" presId="urn:microsoft.com/office/officeart/2005/8/layout/orgChart1"/>
    <dgm:cxn modelId="{0EA3F045-B50A-8845-8725-74748A50F094}" type="presParOf" srcId="{93CDC55C-6862-4BBA-A363-398EFEDB6041}" destId="{B4D9FB89-4CE1-42F2-A2A6-8C862FD2D934}" srcOrd="2" destOrd="0" presId="urn:microsoft.com/office/officeart/2005/8/layout/orgChart1"/>
    <dgm:cxn modelId="{47BA8096-F9D5-AD47-8E8B-7FE9A2EB541E}" type="presParOf" srcId="{BB21E2BD-C6D7-4644-ABC4-3BE7EF2B76D9}" destId="{774A8305-EA34-4BA0-BA77-7B3527E4B0CB}" srcOrd="6" destOrd="0" presId="urn:microsoft.com/office/officeart/2005/8/layout/orgChart1"/>
    <dgm:cxn modelId="{89761C96-EA7B-CC47-98C4-43C64A6F57E9}" type="presParOf" srcId="{BB21E2BD-C6D7-4644-ABC4-3BE7EF2B76D9}" destId="{C5412FD7-8561-403C-8869-A66F5BFC11D0}" srcOrd="7" destOrd="0" presId="urn:microsoft.com/office/officeart/2005/8/layout/orgChart1"/>
    <dgm:cxn modelId="{9D8701DD-14F2-FF45-B4AE-4F374A068A68}" type="presParOf" srcId="{C5412FD7-8561-403C-8869-A66F5BFC11D0}" destId="{4E42B2DA-E1F8-4989-B40F-4F107E0D18D8}" srcOrd="0" destOrd="0" presId="urn:microsoft.com/office/officeart/2005/8/layout/orgChart1"/>
    <dgm:cxn modelId="{7516DBBD-ED7D-8642-9D66-D5393EB2C625}" type="presParOf" srcId="{4E42B2DA-E1F8-4989-B40F-4F107E0D18D8}" destId="{72B7C8D4-C8AD-414D-AEF1-2648A933C0B1}" srcOrd="0" destOrd="0" presId="urn:microsoft.com/office/officeart/2005/8/layout/orgChart1"/>
    <dgm:cxn modelId="{EB389265-487E-A34C-872C-26D4BB354E9F}" type="presParOf" srcId="{4E42B2DA-E1F8-4989-B40F-4F107E0D18D8}" destId="{DCA2BA4B-19F9-4B10-934F-EF39AC7D648A}" srcOrd="1" destOrd="0" presId="urn:microsoft.com/office/officeart/2005/8/layout/orgChart1"/>
    <dgm:cxn modelId="{981D7540-6DD7-5349-B70A-BF5B66507CCA}" type="presParOf" srcId="{C5412FD7-8561-403C-8869-A66F5BFC11D0}" destId="{30C32D1D-110F-4FE7-8F6E-3C4A2337DDA9}" srcOrd="1" destOrd="0" presId="urn:microsoft.com/office/officeart/2005/8/layout/orgChart1"/>
    <dgm:cxn modelId="{86F5798A-8676-6B40-B21F-4F9B636C42DE}" type="presParOf" srcId="{C5412FD7-8561-403C-8869-A66F5BFC11D0}" destId="{FCFE24F5-7A35-48E7-8CD5-C02AABAEBD89}" srcOrd="2" destOrd="0" presId="urn:microsoft.com/office/officeart/2005/8/layout/orgChart1"/>
    <dgm:cxn modelId="{3EA32545-3859-AC42-8224-B6058E6315CA}" type="presParOf" srcId="{BB21E2BD-C6D7-4644-ABC4-3BE7EF2B76D9}" destId="{BCFED121-3685-4492-A7D8-AE67243656E1}" srcOrd="8" destOrd="0" presId="urn:microsoft.com/office/officeart/2005/8/layout/orgChart1"/>
    <dgm:cxn modelId="{BCB7F7D2-28A4-4443-B903-118135EEA8C5}" type="presParOf" srcId="{BB21E2BD-C6D7-4644-ABC4-3BE7EF2B76D9}" destId="{F550639E-FDF4-4C08-B497-9713D497DD84}" srcOrd="9" destOrd="0" presId="urn:microsoft.com/office/officeart/2005/8/layout/orgChart1"/>
    <dgm:cxn modelId="{47F3D7DF-27C8-CF46-8FD0-EC87E7D8EE0B}" type="presParOf" srcId="{F550639E-FDF4-4C08-B497-9713D497DD84}" destId="{E3F5BC10-2979-4FC3-91D1-3816BBE36DA0}" srcOrd="0" destOrd="0" presId="urn:microsoft.com/office/officeart/2005/8/layout/orgChart1"/>
    <dgm:cxn modelId="{230BE136-687F-C74F-8910-9D9E190D391E}" type="presParOf" srcId="{E3F5BC10-2979-4FC3-91D1-3816BBE36DA0}" destId="{FD76C940-C946-4EA7-9029-42E560BA3A9A}" srcOrd="0" destOrd="0" presId="urn:microsoft.com/office/officeart/2005/8/layout/orgChart1"/>
    <dgm:cxn modelId="{245C1250-F5D1-2843-B0B7-89870290991F}" type="presParOf" srcId="{E3F5BC10-2979-4FC3-91D1-3816BBE36DA0}" destId="{F46BF960-7A1A-4844-B5F8-D3B85B7F3896}" srcOrd="1" destOrd="0" presId="urn:microsoft.com/office/officeart/2005/8/layout/orgChart1"/>
    <dgm:cxn modelId="{7C804409-2C77-3F43-BA5F-EBBFB66DED32}" type="presParOf" srcId="{F550639E-FDF4-4C08-B497-9713D497DD84}" destId="{56A9A1FD-42AC-456B-9B32-C8E5AF82FAD6}" srcOrd="1" destOrd="0" presId="urn:microsoft.com/office/officeart/2005/8/layout/orgChart1"/>
    <dgm:cxn modelId="{53E103B2-F268-4240-B771-EA0156C961A5}" type="presParOf" srcId="{F550639E-FDF4-4C08-B497-9713D497DD84}" destId="{E54F82E5-68E4-48EC-8453-A3AA1FDEA5B5}" srcOrd="2" destOrd="0" presId="urn:microsoft.com/office/officeart/2005/8/layout/orgChart1"/>
    <dgm:cxn modelId="{67EC8C67-6C3C-C642-84CD-C987A3F855E3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>
        <a:ln w="101600" cmpd="sng">
          <a:solidFill>
            <a:srgbClr val="E8DB65"/>
          </a:solidFill>
        </a:ln>
      </dgm:spPr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>
        <a:ln w="114300">
          <a:solidFill>
            <a:srgbClr val="FFFFFF"/>
          </a:solidFill>
        </a:ln>
      </dgm:spPr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02567022-26F2-F242-8801-33E9B8822D49}" type="presOf" srcId="{0D261851-2701-4283-B7AA-EB330BC1C270}" destId="{DA6109A7-323F-4F3E-AC3E-6982E7D25359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160D0C97-0E91-B44B-9EE7-6B549BF6619D}" type="presOf" srcId="{A4BB69B3-23BF-449E-BBCD-EEA0AE4ED6AE}" destId="{19AD2C21-FB11-4358-B71C-FDBEAAF3B3EB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164F600A-578C-9540-892E-384EAA640B30}" type="presOf" srcId="{FB7C48DE-0645-4111-B6C4-0035B5EDA151}" destId="{E9EF0D3B-B0E7-4256-8D05-DC5F8EB9964B}" srcOrd="0" destOrd="0" presId="urn:microsoft.com/office/officeart/2005/8/layout/orgChart1"/>
    <dgm:cxn modelId="{FD39C7E6-8777-CD45-B80B-C5D17D1B0D5B}" type="presOf" srcId="{C4129626-BF16-4663-ADC0-44DC61C82C87}" destId="{085A79A1-AFA4-4BA0-B07B-873A3CC14FF2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A16009FA-13FD-E947-A3BA-A885247810D3}" type="presOf" srcId="{8C1F7BFF-0030-4946-8C40-080E03F6CF42}" destId="{64BB6511-43BF-4D7F-8ED6-DE9F8436D62C}" srcOrd="0" destOrd="0" presId="urn:microsoft.com/office/officeart/2005/8/layout/orgChart1"/>
    <dgm:cxn modelId="{D81544C2-1E97-294D-8162-A3681C27DCFB}" type="presOf" srcId="{FB7C48DE-0645-4111-B6C4-0035B5EDA151}" destId="{A5488426-4CA3-4445-94FD-BF23194C65DB}" srcOrd="1" destOrd="0" presId="urn:microsoft.com/office/officeart/2005/8/layout/orgChart1"/>
    <dgm:cxn modelId="{7562AECB-6217-A846-B99D-239CFAD04DB1}" type="presOf" srcId="{55C0D72E-EFAF-45BA-A6B0-89F34F1C1F15}" destId="{A0D08F08-E346-4506-9612-7B7439E21456}" srcOrd="0" destOrd="0" presId="urn:microsoft.com/office/officeart/2005/8/layout/orgChart1"/>
    <dgm:cxn modelId="{296936ED-86F9-3B48-96BE-80B0B5984155}" type="presOf" srcId="{0919D15E-CAD7-4265-9107-3C91A84F6C70}" destId="{FD76C940-C946-4EA7-9029-42E560BA3A9A}" srcOrd="0" destOrd="0" presId="urn:microsoft.com/office/officeart/2005/8/layout/orgChart1"/>
    <dgm:cxn modelId="{ED988502-69F6-EE46-AA6F-7F6B13BF9C79}" type="presOf" srcId="{95666C54-99D5-47A2-9F5E-D4563152016F}" destId="{DCA2BA4B-19F9-4B10-934F-EF39AC7D648A}" srcOrd="1" destOrd="0" presId="urn:microsoft.com/office/officeart/2005/8/layout/orgChart1"/>
    <dgm:cxn modelId="{EF6FF8F8-75E6-AB43-84F1-2B6C02412BDC}" type="presOf" srcId="{5E83910E-1D47-4914-BDFB-4FA44C537D8E}" destId="{BCFED121-3685-4492-A7D8-AE67243656E1}" srcOrd="0" destOrd="0" presId="urn:microsoft.com/office/officeart/2005/8/layout/orgChart1"/>
    <dgm:cxn modelId="{B82B3B7E-B774-544C-92B5-0CA62B4D9AEC}" type="presOf" srcId="{C9C879F4-D6D5-4F85-8E7D-9F7DAFDA7D60}" destId="{15B82103-87E0-4E5D-8E09-3F056A085EEA}" srcOrd="1" destOrd="0" presId="urn:microsoft.com/office/officeart/2005/8/layout/orgChart1"/>
    <dgm:cxn modelId="{2CAA9317-7DE8-3D4B-8DFC-257D2BFEA964}" type="presOf" srcId="{1A5EAC6C-BB92-44D9-ACBA-F1E1FCA2BA6E}" destId="{774A8305-EA34-4BA0-BA77-7B3527E4B0CB}" srcOrd="0" destOrd="0" presId="urn:microsoft.com/office/officeart/2005/8/layout/orgChart1"/>
    <dgm:cxn modelId="{6C3FE771-FF9A-1549-A323-EFA1BC0DA655}" type="presOf" srcId="{0919D15E-CAD7-4265-9107-3C91A84F6C70}" destId="{F46BF960-7A1A-4844-B5F8-D3B85B7F3896}" srcOrd="1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A8C338A1-4CA4-A446-9F55-97063712C2D5}" type="presOf" srcId="{595FCEE9-9105-4197-8E95-1C4A24685052}" destId="{8B3BADA2-BC2B-40BF-88EF-3DFB5D4D188C}" srcOrd="0" destOrd="0" presId="urn:microsoft.com/office/officeart/2005/8/layout/orgChart1"/>
    <dgm:cxn modelId="{281C78FA-B374-E847-9AB5-EFB8F48CFE50}" type="presOf" srcId="{55C0D72E-EFAF-45BA-A6B0-89F34F1C1F15}" destId="{41129FAF-F3AC-4CF7-891D-6345C6ADC1D8}" srcOrd="1" destOrd="0" presId="urn:microsoft.com/office/officeart/2005/8/layout/orgChart1"/>
    <dgm:cxn modelId="{66D17404-9193-D448-A0FF-16F4C1C88001}" type="presOf" srcId="{C4129626-BF16-4663-ADC0-44DC61C82C87}" destId="{74235AAF-A480-4435-A425-DDEB499026FF}" srcOrd="0" destOrd="0" presId="urn:microsoft.com/office/officeart/2005/8/layout/orgChart1"/>
    <dgm:cxn modelId="{C38940A6-02AF-9042-90A0-1CDD1C77787B}" type="presOf" srcId="{C9C879F4-D6D5-4F85-8E7D-9F7DAFDA7D60}" destId="{1C07E151-1B22-4421-8650-69DCBC8884CB}" srcOrd="0" destOrd="0" presId="urn:microsoft.com/office/officeart/2005/8/layout/orgChart1"/>
    <dgm:cxn modelId="{2CAE913F-C610-2240-BCEC-0801D7CE98C6}" type="presOf" srcId="{95666C54-99D5-47A2-9F5E-D4563152016F}" destId="{72B7C8D4-C8AD-414D-AEF1-2648A933C0B1}" srcOrd="0" destOrd="0" presId="urn:microsoft.com/office/officeart/2005/8/layout/orgChart1"/>
    <dgm:cxn modelId="{02952179-E902-CB4B-8B79-10FC98CD300A}" type="presParOf" srcId="{19AD2C21-FB11-4358-B71C-FDBEAAF3B3EB}" destId="{D99FFE22-E7D2-41CC-945E-F5B0D432AC34}" srcOrd="0" destOrd="0" presId="urn:microsoft.com/office/officeart/2005/8/layout/orgChart1"/>
    <dgm:cxn modelId="{F526EFAE-9B71-844D-95F3-28B8E6D4EF10}" type="presParOf" srcId="{D99FFE22-E7D2-41CC-945E-F5B0D432AC34}" destId="{74E1C3D0-A725-4084-A6E0-EA3D54C74C9A}" srcOrd="0" destOrd="0" presId="urn:microsoft.com/office/officeart/2005/8/layout/orgChart1"/>
    <dgm:cxn modelId="{BE08CA46-0C22-2246-9B3D-F1F8E94BCFB7}" type="presParOf" srcId="{74E1C3D0-A725-4084-A6E0-EA3D54C74C9A}" destId="{E9EF0D3B-B0E7-4256-8D05-DC5F8EB9964B}" srcOrd="0" destOrd="0" presId="urn:microsoft.com/office/officeart/2005/8/layout/orgChart1"/>
    <dgm:cxn modelId="{D7F04554-3283-C44D-8DCB-6F240CED9D15}" type="presParOf" srcId="{74E1C3D0-A725-4084-A6E0-EA3D54C74C9A}" destId="{A5488426-4CA3-4445-94FD-BF23194C65DB}" srcOrd="1" destOrd="0" presId="urn:microsoft.com/office/officeart/2005/8/layout/orgChart1"/>
    <dgm:cxn modelId="{0C161C22-81B4-8745-9E78-AD173EA55048}" type="presParOf" srcId="{D99FFE22-E7D2-41CC-945E-F5B0D432AC34}" destId="{BB21E2BD-C6D7-4644-ABC4-3BE7EF2B76D9}" srcOrd="1" destOrd="0" presId="urn:microsoft.com/office/officeart/2005/8/layout/orgChart1"/>
    <dgm:cxn modelId="{033F28E9-8ED2-C14C-9303-2A3002E2F79A}" type="presParOf" srcId="{BB21E2BD-C6D7-4644-ABC4-3BE7EF2B76D9}" destId="{8B3BADA2-BC2B-40BF-88EF-3DFB5D4D188C}" srcOrd="0" destOrd="0" presId="urn:microsoft.com/office/officeart/2005/8/layout/orgChart1"/>
    <dgm:cxn modelId="{58735DB8-60B6-D746-8A6D-7E29043B42BC}" type="presParOf" srcId="{BB21E2BD-C6D7-4644-ABC4-3BE7EF2B76D9}" destId="{416109DA-E790-4C16-8DFC-3EAECEF35B3E}" srcOrd="1" destOrd="0" presId="urn:microsoft.com/office/officeart/2005/8/layout/orgChart1"/>
    <dgm:cxn modelId="{39E7D527-DFB2-524B-88E4-338C6C09627D}" type="presParOf" srcId="{416109DA-E790-4C16-8DFC-3EAECEF35B3E}" destId="{F41C94F9-AE61-4416-80DC-5EC35B49985C}" srcOrd="0" destOrd="0" presId="urn:microsoft.com/office/officeart/2005/8/layout/orgChart1"/>
    <dgm:cxn modelId="{7A7F0AC7-3FF5-E84E-804E-C0565CF9A004}" type="presParOf" srcId="{F41C94F9-AE61-4416-80DC-5EC35B49985C}" destId="{1C07E151-1B22-4421-8650-69DCBC8884CB}" srcOrd="0" destOrd="0" presId="urn:microsoft.com/office/officeart/2005/8/layout/orgChart1"/>
    <dgm:cxn modelId="{CE7CCD78-6108-194F-A1E5-5AC848652B3D}" type="presParOf" srcId="{F41C94F9-AE61-4416-80DC-5EC35B49985C}" destId="{15B82103-87E0-4E5D-8E09-3F056A085EEA}" srcOrd="1" destOrd="0" presId="urn:microsoft.com/office/officeart/2005/8/layout/orgChart1"/>
    <dgm:cxn modelId="{CD8C6495-AFEE-704D-9F2C-C0C2C8520930}" type="presParOf" srcId="{416109DA-E790-4C16-8DFC-3EAECEF35B3E}" destId="{F656FBD5-1C7C-4F55-AE09-74E6C1F26D28}" srcOrd="1" destOrd="0" presId="urn:microsoft.com/office/officeart/2005/8/layout/orgChart1"/>
    <dgm:cxn modelId="{1496F503-B514-E142-88F1-7E575C3FEB35}" type="presParOf" srcId="{416109DA-E790-4C16-8DFC-3EAECEF35B3E}" destId="{9070AE82-E858-4BD6-9801-A5F92DAE6006}" srcOrd="2" destOrd="0" presId="urn:microsoft.com/office/officeart/2005/8/layout/orgChart1"/>
    <dgm:cxn modelId="{C0115EF6-3E56-234E-8ED6-EEAC4AB7C28A}" type="presParOf" srcId="{BB21E2BD-C6D7-4644-ABC4-3BE7EF2B76D9}" destId="{DA6109A7-323F-4F3E-AC3E-6982E7D25359}" srcOrd="2" destOrd="0" presId="urn:microsoft.com/office/officeart/2005/8/layout/orgChart1"/>
    <dgm:cxn modelId="{4D77C017-991F-5C43-B498-EFCB35366E2D}" type="presParOf" srcId="{BB21E2BD-C6D7-4644-ABC4-3BE7EF2B76D9}" destId="{54910368-4721-497B-8744-1FBFF31394D7}" srcOrd="3" destOrd="0" presId="urn:microsoft.com/office/officeart/2005/8/layout/orgChart1"/>
    <dgm:cxn modelId="{61B1CA83-14F7-7142-A1CE-5A490B82C5D4}" type="presParOf" srcId="{54910368-4721-497B-8744-1FBFF31394D7}" destId="{B1FA2D4E-DB30-4564-A124-4B04A9442A56}" srcOrd="0" destOrd="0" presId="urn:microsoft.com/office/officeart/2005/8/layout/orgChart1"/>
    <dgm:cxn modelId="{9F8002DF-A4D1-2B47-905D-6DF996469C2C}" type="presParOf" srcId="{B1FA2D4E-DB30-4564-A124-4B04A9442A56}" destId="{A0D08F08-E346-4506-9612-7B7439E21456}" srcOrd="0" destOrd="0" presId="urn:microsoft.com/office/officeart/2005/8/layout/orgChart1"/>
    <dgm:cxn modelId="{7B3ACA05-E87E-154F-812A-7F153551DD98}" type="presParOf" srcId="{B1FA2D4E-DB30-4564-A124-4B04A9442A56}" destId="{41129FAF-F3AC-4CF7-891D-6345C6ADC1D8}" srcOrd="1" destOrd="0" presId="urn:microsoft.com/office/officeart/2005/8/layout/orgChart1"/>
    <dgm:cxn modelId="{F353770C-D853-FA42-A37D-3EAA9E82F0FA}" type="presParOf" srcId="{54910368-4721-497B-8744-1FBFF31394D7}" destId="{5E52F570-ACEB-4B52-9216-33E093B6DB13}" srcOrd="1" destOrd="0" presId="urn:microsoft.com/office/officeart/2005/8/layout/orgChart1"/>
    <dgm:cxn modelId="{BF8C8E3B-0144-F348-B0AB-C9B06F312745}" type="presParOf" srcId="{54910368-4721-497B-8744-1FBFF31394D7}" destId="{5797E834-E036-47AE-9EC2-C870D876A5A0}" srcOrd="2" destOrd="0" presId="urn:microsoft.com/office/officeart/2005/8/layout/orgChart1"/>
    <dgm:cxn modelId="{6B635847-1B07-F042-A772-166D019424A9}" type="presParOf" srcId="{BB21E2BD-C6D7-4644-ABC4-3BE7EF2B76D9}" destId="{64BB6511-43BF-4D7F-8ED6-DE9F8436D62C}" srcOrd="4" destOrd="0" presId="urn:microsoft.com/office/officeart/2005/8/layout/orgChart1"/>
    <dgm:cxn modelId="{EC2B3D81-7366-6144-B0ED-8E4A5551F965}" type="presParOf" srcId="{BB21E2BD-C6D7-4644-ABC4-3BE7EF2B76D9}" destId="{93CDC55C-6862-4BBA-A363-398EFEDB6041}" srcOrd="5" destOrd="0" presId="urn:microsoft.com/office/officeart/2005/8/layout/orgChart1"/>
    <dgm:cxn modelId="{294D283A-9FD9-3049-8761-2ACBDF320002}" type="presParOf" srcId="{93CDC55C-6862-4BBA-A363-398EFEDB6041}" destId="{3F8A01D5-3D92-47F6-B753-428610E24A55}" srcOrd="0" destOrd="0" presId="urn:microsoft.com/office/officeart/2005/8/layout/orgChart1"/>
    <dgm:cxn modelId="{20A20EC4-34FF-B240-A7D4-A512DF5DE37C}" type="presParOf" srcId="{3F8A01D5-3D92-47F6-B753-428610E24A55}" destId="{74235AAF-A480-4435-A425-DDEB499026FF}" srcOrd="0" destOrd="0" presId="urn:microsoft.com/office/officeart/2005/8/layout/orgChart1"/>
    <dgm:cxn modelId="{FC3B8717-64CF-7C48-AB2D-6F8519B70AA7}" type="presParOf" srcId="{3F8A01D5-3D92-47F6-B753-428610E24A55}" destId="{085A79A1-AFA4-4BA0-B07B-873A3CC14FF2}" srcOrd="1" destOrd="0" presId="urn:microsoft.com/office/officeart/2005/8/layout/orgChart1"/>
    <dgm:cxn modelId="{9AFC04EF-D0A3-2448-83A9-9915C4E6502E}" type="presParOf" srcId="{93CDC55C-6862-4BBA-A363-398EFEDB6041}" destId="{4D8A8FD6-18F4-4A01-B14E-250E59FE7D16}" srcOrd="1" destOrd="0" presId="urn:microsoft.com/office/officeart/2005/8/layout/orgChart1"/>
    <dgm:cxn modelId="{BF23D33B-6A15-EE4F-A995-E84777BE659A}" type="presParOf" srcId="{93CDC55C-6862-4BBA-A363-398EFEDB6041}" destId="{B4D9FB89-4CE1-42F2-A2A6-8C862FD2D934}" srcOrd="2" destOrd="0" presId="urn:microsoft.com/office/officeart/2005/8/layout/orgChart1"/>
    <dgm:cxn modelId="{9C074592-1DBB-6343-BF32-8CCEAE2C0477}" type="presParOf" srcId="{BB21E2BD-C6D7-4644-ABC4-3BE7EF2B76D9}" destId="{774A8305-EA34-4BA0-BA77-7B3527E4B0CB}" srcOrd="6" destOrd="0" presId="urn:microsoft.com/office/officeart/2005/8/layout/orgChart1"/>
    <dgm:cxn modelId="{ED5541DF-A4F6-544D-9F56-99905F6B1B94}" type="presParOf" srcId="{BB21E2BD-C6D7-4644-ABC4-3BE7EF2B76D9}" destId="{C5412FD7-8561-403C-8869-A66F5BFC11D0}" srcOrd="7" destOrd="0" presId="urn:microsoft.com/office/officeart/2005/8/layout/orgChart1"/>
    <dgm:cxn modelId="{68D0F633-089C-014E-B823-F023763D8922}" type="presParOf" srcId="{C5412FD7-8561-403C-8869-A66F5BFC11D0}" destId="{4E42B2DA-E1F8-4989-B40F-4F107E0D18D8}" srcOrd="0" destOrd="0" presId="urn:microsoft.com/office/officeart/2005/8/layout/orgChart1"/>
    <dgm:cxn modelId="{97AEE2B0-46C5-8042-BC44-773C64AD21E3}" type="presParOf" srcId="{4E42B2DA-E1F8-4989-B40F-4F107E0D18D8}" destId="{72B7C8D4-C8AD-414D-AEF1-2648A933C0B1}" srcOrd="0" destOrd="0" presId="urn:microsoft.com/office/officeart/2005/8/layout/orgChart1"/>
    <dgm:cxn modelId="{DF89BAB8-3BBA-E44F-992B-63DA490A53BE}" type="presParOf" srcId="{4E42B2DA-E1F8-4989-B40F-4F107E0D18D8}" destId="{DCA2BA4B-19F9-4B10-934F-EF39AC7D648A}" srcOrd="1" destOrd="0" presId="urn:microsoft.com/office/officeart/2005/8/layout/orgChart1"/>
    <dgm:cxn modelId="{F636108A-04B1-D54A-B5D3-F2BD51F40CB1}" type="presParOf" srcId="{C5412FD7-8561-403C-8869-A66F5BFC11D0}" destId="{30C32D1D-110F-4FE7-8F6E-3C4A2337DDA9}" srcOrd="1" destOrd="0" presId="urn:microsoft.com/office/officeart/2005/8/layout/orgChart1"/>
    <dgm:cxn modelId="{A5B7EA30-3F51-E943-BDD7-A5AE62B0C511}" type="presParOf" srcId="{C5412FD7-8561-403C-8869-A66F5BFC11D0}" destId="{FCFE24F5-7A35-48E7-8CD5-C02AABAEBD89}" srcOrd="2" destOrd="0" presId="urn:microsoft.com/office/officeart/2005/8/layout/orgChart1"/>
    <dgm:cxn modelId="{D2CF26AA-E4AF-A341-9C3E-532E509FC255}" type="presParOf" srcId="{BB21E2BD-C6D7-4644-ABC4-3BE7EF2B76D9}" destId="{BCFED121-3685-4492-A7D8-AE67243656E1}" srcOrd="8" destOrd="0" presId="urn:microsoft.com/office/officeart/2005/8/layout/orgChart1"/>
    <dgm:cxn modelId="{E78CABDC-7F37-A14C-B81A-3797499D053A}" type="presParOf" srcId="{BB21E2BD-C6D7-4644-ABC4-3BE7EF2B76D9}" destId="{F550639E-FDF4-4C08-B497-9713D497DD84}" srcOrd="9" destOrd="0" presId="urn:microsoft.com/office/officeart/2005/8/layout/orgChart1"/>
    <dgm:cxn modelId="{187E8FB9-11C5-EA4F-9BAA-AE085CCDC6BC}" type="presParOf" srcId="{F550639E-FDF4-4C08-B497-9713D497DD84}" destId="{E3F5BC10-2979-4FC3-91D1-3816BBE36DA0}" srcOrd="0" destOrd="0" presId="urn:microsoft.com/office/officeart/2005/8/layout/orgChart1"/>
    <dgm:cxn modelId="{8186E831-8A25-F247-A8DD-7A20EBDB9396}" type="presParOf" srcId="{E3F5BC10-2979-4FC3-91D1-3816BBE36DA0}" destId="{FD76C940-C946-4EA7-9029-42E560BA3A9A}" srcOrd="0" destOrd="0" presId="urn:microsoft.com/office/officeart/2005/8/layout/orgChart1"/>
    <dgm:cxn modelId="{B123B462-F563-AE4A-ACEB-B8D734357A7F}" type="presParOf" srcId="{E3F5BC10-2979-4FC3-91D1-3816BBE36DA0}" destId="{F46BF960-7A1A-4844-B5F8-D3B85B7F3896}" srcOrd="1" destOrd="0" presId="urn:microsoft.com/office/officeart/2005/8/layout/orgChart1"/>
    <dgm:cxn modelId="{5692A976-8795-0D41-90B3-CBD9A94273CB}" type="presParOf" srcId="{F550639E-FDF4-4C08-B497-9713D497DD84}" destId="{56A9A1FD-42AC-456B-9B32-C8E5AF82FAD6}" srcOrd="1" destOrd="0" presId="urn:microsoft.com/office/officeart/2005/8/layout/orgChart1"/>
    <dgm:cxn modelId="{6C3AB3B2-B2A2-F24D-98AA-7212B41FA0ED}" type="presParOf" srcId="{F550639E-FDF4-4C08-B497-9713D497DD84}" destId="{E54F82E5-68E4-48EC-8453-A3AA1FDEA5B5}" srcOrd="2" destOrd="0" presId="urn:microsoft.com/office/officeart/2005/8/layout/orgChart1"/>
    <dgm:cxn modelId="{7D4F167B-AC7C-734A-A91A-F090D29359A8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>
        <a:ln w="114300">
          <a:noFill/>
        </a:ln>
      </dgm:spPr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>
        <a:ln w="114300">
          <a:solidFill>
            <a:srgbClr val="FFC000"/>
          </a:solidFill>
        </a:ln>
      </dgm:spPr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>
        <a:ln w="114300">
          <a:noFill/>
        </a:ln>
      </dgm:spPr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BC8E7A5A-F606-0B48-808F-DAC3BD83646E}" type="presOf" srcId="{0919D15E-CAD7-4265-9107-3C91A84F6C70}" destId="{FD76C940-C946-4EA7-9029-42E560BA3A9A}" srcOrd="0" destOrd="0" presId="urn:microsoft.com/office/officeart/2005/8/layout/orgChart1"/>
    <dgm:cxn modelId="{A9B57139-E59B-AB48-AE44-D591A1ACA910}" type="presOf" srcId="{FB7C48DE-0645-4111-B6C4-0035B5EDA151}" destId="{E9EF0D3B-B0E7-4256-8D05-DC5F8EB9964B}" srcOrd="0" destOrd="0" presId="urn:microsoft.com/office/officeart/2005/8/layout/orgChart1"/>
    <dgm:cxn modelId="{678062E1-B891-CF4B-99F5-2400BB18AE99}" type="presOf" srcId="{1A5EAC6C-BB92-44D9-ACBA-F1E1FCA2BA6E}" destId="{774A8305-EA34-4BA0-BA77-7B3527E4B0CB}" srcOrd="0" destOrd="0" presId="urn:microsoft.com/office/officeart/2005/8/layout/orgChart1"/>
    <dgm:cxn modelId="{3681A613-8E7F-D944-B079-650D769E6519}" type="presOf" srcId="{8C1F7BFF-0030-4946-8C40-080E03F6CF42}" destId="{64BB6511-43BF-4D7F-8ED6-DE9F8436D62C}" srcOrd="0" destOrd="0" presId="urn:microsoft.com/office/officeart/2005/8/layout/orgChart1"/>
    <dgm:cxn modelId="{50F9BF77-9372-4543-9DDC-04E6CAA5DA57}" type="presOf" srcId="{5E83910E-1D47-4914-BDFB-4FA44C537D8E}" destId="{BCFED121-3685-4492-A7D8-AE67243656E1}" srcOrd="0" destOrd="0" presId="urn:microsoft.com/office/officeart/2005/8/layout/orgChart1"/>
    <dgm:cxn modelId="{059543A0-F1D0-9A46-9779-213839AB0EAD}" type="presOf" srcId="{0D261851-2701-4283-B7AA-EB330BC1C270}" destId="{DA6109A7-323F-4F3E-AC3E-6982E7D25359}" srcOrd="0" destOrd="0" presId="urn:microsoft.com/office/officeart/2005/8/layout/orgChart1"/>
    <dgm:cxn modelId="{BC97F9CD-3968-564A-9182-C941D0171337}" type="presOf" srcId="{55C0D72E-EFAF-45BA-A6B0-89F34F1C1F15}" destId="{A0D08F08-E346-4506-9612-7B7439E21456}" srcOrd="0" destOrd="0" presId="urn:microsoft.com/office/officeart/2005/8/layout/orgChart1"/>
    <dgm:cxn modelId="{FAD44910-8431-6446-A0FE-2F518DE7183D}" type="presOf" srcId="{A4BB69B3-23BF-449E-BBCD-EEA0AE4ED6AE}" destId="{19AD2C21-FB11-4358-B71C-FDBEAAF3B3EB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9DA1EAF7-ACF5-CD41-A2CB-793B24DE0CC9}" type="presOf" srcId="{95666C54-99D5-47A2-9F5E-D4563152016F}" destId="{DCA2BA4B-19F9-4B10-934F-EF39AC7D648A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3E493C1A-94C4-ED4A-8C10-BDE87BBBCE92}" type="presOf" srcId="{0919D15E-CAD7-4265-9107-3C91A84F6C70}" destId="{F46BF960-7A1A-4844-B5F8-D3B85B7F3896}" srcOrd="1" destOrd="0" presId="urn:microsoft.com/office/officeart/2005/8/layout/orgChart1"/>
    <dgm:cxn modelId="{F570B613-D3FC-064A-9D58-009A9C093805}" type="presOf" srcId="{FB7C48DE-0645-4111-B6C4-0035B5EDA151}" destId="{A5488426-4CA3-4445-94FD-BF23194C65DB}" srcOrd="1" destOrd="0" presId="urn:microsoft.com/office/officeart/2005/8/layout/orgChart1"/>
    <dgm:cxn modelId="{6540789E-BAFE-4942-AEC5-2137AD774F30}" type="presOf" srcId="{C9C879F4-D6D5-4F85-8E7D-9F7DAFDA7D60}" destId="{1C07E151-1B22-4421-8650-69DCBC8884CB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ACC9E1BC-B18E-8843-9A68-8F2E7C264607}" type="presOf" srcId="{C9C879F4-D6D5-4F85-8E7D-9F7DAFDA7D60}" destId="{15B82103-87E0-4E5D-8E09-3F056A085EEA}" srcOrd="1" destOrd="0" presId="urn:microsoft.com/office/officeart/2005/8/layout/orgChart1"/>
    <dgm:cxn modelId="{64568749-B14B-724D-AF72-5D7373849F9B}" type="presOf" srcId="{595FCEE9-9105-4197-8E95-1C4A24685052}" destId="{8B3BADA2-BC2B-40BF-88EF-3DFB5D4D188C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9E6278FA-372A-F342-9088-C1D99EA891FF}" type="presOf" srcId="{95666C54-99D5-47A2-9F5E-D4563152016F}" destId="{72B7C8D4-C8AD-414D-AEF1-2648A933C0B1}" srcOrd="0" destOrd="0" presId="urn:microsoft.com/office/officeart/2005/8/layout/orgChart1"/>
    <dgm:cxn modelId="{90B2420C-4BF3-8D42-B115-E7CBDB90EABE}" type="presOf" srcId="{55C0D72E-EFAF-45BA-A6B0-89F34F1C1F15}" destId="{41129FAF-F3AC-4CF7-891D-6345C6ADC1D8}" srcOrd="1" destOrd="0" presId="urn:microsoft.com/office/officeart/2005/8/layout/orgChart1"/>
    <dgm:cxn modelId="{5FDE05A4-16AE-9B4C-9300-A2630CFADF33}" type="presOf" srcId="{C4129626-BF16-4663-ADC0-44DC61C82C87}" destId="{74235AAF-A480-4435-A425-DDEB499026FF}" srcOrd="0" destOrd="0" presId="urn:microsoft.com/office/officeart/2005/8/layout/orgChart1"/>
    <dgm:cxn modelId="{54E2B892-DD84-6341-9E12-BAEC68CCC3DC}" type="presOf" srcId="{C4129626-BF16-4663-ADC0-44DC61C82C87}" destId="{085A79A1-AFA4-4BA0-B07B-873A3CC14FF2}" srcOrd="1" destOrd="0" presId="urn:microsoft.com/office/officeart/2005/8/layout/orgChart1"/>
    <dgm:cxn modelId="{9D41D6BD-0257-8549-8336-0C4378959970}" type="presParOf" srcId="{19AD2C21-FB11-4358-B71C-FDBEAAF3B3EB}" destId="{D99FFE22-E7D2-41CC-945E-F5B0D432AC34}" srcOrd="0" destOrd="0" presId="urn:microsoft.com/office/officeart/2005/8/layout/orgChart1"/>
    <dgm:cxn modelId="{FC06174F-55E7-224C-83C3-0FD918F7A6DA}" type="presParOf" srcId="{D99FFE22-E7D2-41CC-945E-F5B0D432AC34}" destId="{74E1C3D0-A725-4084-A6E0-EA3D54C74C9A}" srcOrd="0" destOrd="0" presId="urn:microsoft.com/office/officeart/2005/8/layout/orgChart1"/>
    <dgm:cxn modelId="{C70F2AC8-77C6-6942-B037-EFF151D1CC40}" type="presParOf" srcId="{74E1C3D0-A725-4084-A6E0-EA3D54C74C9A}" destId="{E9EF0D3B-B0E7-4256-8D05-DC5F8EB9964B}" srcOrd="0" destOrd="0" presId="urn:microsoft.com/office/officeart/2005/8/layout/orgChart1"/>
    <dgm:cxn modelId="{68163903-4DE3-4C42-92C3-E22DBB96E6BA}" type="presParOf" srcId="{74E1C3D0-A725-4084-A6E0-EA3D54C74C9A}" destId="{A5488426-4CA3-4445-94FD-BF23194C65DB}" srcOrd="1" destOrd="0" presId="urn:microsoft.com/office/officeart/2005/8/layout/orgChart1"/>
    <dgm:cxn modelId="{AF7F3AC1-79F8-3D41-BA80-E2FDF46F3372}" type="presParOf" srcId="{D99FFE22-E7D2-41CC-945E-F5B0D432AC34}" destId="{BB21E2BD-C6D7-4644-ABC4-3BE7EF2B76D9}" srcOrd="1" destOrd="0" presId="urn:microsoft.com/office/officeart/2005/8/layout/orgChart1"/>
    <dgm:cxn modelId="{1326C283-09C8-F941-84B9-3097BC4E6DD6}" type="presParOf" srcId="{BB21E2BD-C6D7-4644-ABC4-3BE7EF2B76D9}" destId="{8B3BADA2-BC2B-40BF-88EF-3DFB5D4D188C}" srcOrd="0" destOrd="0" presId="urn:microsoft.com/office/officeart/2005/8/layout/orgChart1"/>
    <dgm:cxn modelId="{E0C31224-DD88-A548-9B5E-D2A622C85C7A}" type="presParOf" srcId="{BB21E2BD-C6D7-4644-ABC4-3BE7EF2B76D9}" destId="{416109DA-E790-4C16-8DFC-3EAECEF35B3E}" srcOrd="1" destOrd="0" presId="urn:microsoft.com/office/officeart/2005/8/layout/orgChart1"/>
    <dgm:cxn modelId="{BC186CC9-927C-264F-94E7-1AA4670F3F65}" type="presParOf" srcId="{416109DA-E790-4C16-8DFC-3EAECEF35B3E}" destId="{F41C94F9-AE61-4416-80DC-5EC35B49985C}" srcOrd="0" destOrd="0" presId="urn:microsoft.com/office/officeart/2005/8/layout/orgChart1"/>
    <dgm:cxn modelId="{09ECC1C2-9E3E-CB41-AED2-659A0D426C58}" type="presParOf" srcId="{F41C94F9-AE61-4416-80DC-5EC35B49985C}" destId="{1C07E151-1B22-4421-8650-69DCBC8884CB}" srcOrd="0" destOrd="0" presId="urn:microsoft.com/office/officeart/2005/8/layout/orgChart1"/>
    <dgm:cxn modelId="{35C9E498-20D4-544B-A177-DCA3687CC947}" type="presParOf" srcId="{F41C94F9-AE61-4416-80DC-5EC35B49985C}" destId="{15B82103-87E0-4E5D-8E09-3F056A085EEA}" srcOrd="1" destOrd="0" presId="urn:microsoft.com/office/officeart/2005/8/layout/orgChart1"/>
    <dgm:cxn modelId="{2A64CC8C-946C-8541-A809-500F61B2AB7D}" type="presParOf" srcId="{416109DA-E790-4C16-8DFC-3EAECEF35B3E}" destId="{F656FBD5-1C7C-4F55-AE09-74E6C1F26D28}" srcOrd="1" destOrd="0" presId="urn:microsoft.com/office/officeart/2005/8/layout/orgChart1"/>
    <dgm:cxn modelId="{6C385621-27F5-1445-ADAD-AB59147F6CC7}" type="presParOf" srcId="{416109DA-E790-4C16-8DFC-3EAECEF35B3E}" destId="{9070AE82-E858-4BD6-9801-A5F92DAE6006}" srcOrd="2" destOrd="0" presId="urn:microsoft.com/office/officeart/2005/8/layout/orgChart1"/>
    <dgm:cxn modelId="{B0B60BEC-ECAC-854B-BF42-EB1EB9E2A267}" type="presParOf" srcId="{BB21E2BD-C6D7-4644-ABC4-3BE7EF2B76D9}" destId="{DA6109A7-323F-4F3E-AC3E-6982E7D25359}" srcOrd="2" destOrd="0" presId="urn:microsoft.com/office/officeart/2005/8/layout/orgChart1"/>
    <dgm:cxn modelId="{35CE0BF3-D24B-2345-9904-A78201503D8F}" type="presParOf" srcId="{BB21E2BD-C6D7-4644-ABC4-3BE7EF2B76D9}" destId="{54910368-4721-497B-8744-1FBFF31394D7}" srcOrd="3" destOrd="0" presId="urn:microsoft.com/office/officeart/2005/8/layout/orgChart1"/>
    <dgm:cxn modelId="{95C35476-D006-944E-AFFF-8A776B2C7E8E}" type="presParOf" srcId="{54910368-4721-497B-8744-1FBFF31394D7}" destId="{B1FA2D4E-DB30-4564-A124-4B04A9442A56}" srcOrd="0" destOrd="0" presId="urn:microsoft.com/office/officeart/2005/8/layout/orgChart1"/>
    <dgm:cxn modelId="{251EE8AD-72D7-8E4B-8288-B6661CE2AA6C}" type="presParOf" srcId="{B1FA2D4E-DB30-4564-A124-4B04A9442A56}" destId="{A0D08F08-E346-4506-9612-7B7439E21456}" srcOrd="0" destOrd="0" presId="urn:microsoft.com/office/officeart/2005/8/layout/orgChart1"/>
    <dgm:cxn modelId="{797F0940-9248-D74D-AF55-9B29DC8014ED}" type="presParOf" srcId="{B1FA2D4E-DB30-4564-A124-4B04A9442A56}" destId="{41129FAF-F3AC-4CF7-891D-6345C6ADC1D8}" srcOrd="1" destOrd="0" presId="urn:microsoft.com/office/officeart/2005/8/layout/orgChart1"/>
    <dgm:cxn modelId="{766D4031-5354-C74D-A69C-CD3AEDA92C69}" type="presParOf" srcId="{54910368-4721-497B-8744-1FBFF31394D7}" destId="{5E52F570-ACEB-4B52-9216-33E093B6DB13}" srcOrd="1" destOrd="0" presId="urn:microsoft.com/office/officeart/2005/8/layout/orgChart1"/>
    <dgm:cxn modelId="{971AAB46-EC6F-DF43-BBD6-7DCF6DF20B84}" type="presParOf" srcId="{54910368-4721-497B-8744-1FBFF31394D7}" destId="{5797E834-E036-47AE-9EC2-C870D876A5A0}" srcOrd="2" destOrd="0" presId="urn:microsoft.com/office/officeart/2005/8/layout/orgChart1"/>
    <dgm:cxn modelId="{824C165F-D426-8F4B-BD8B-2908327C8728}" type="presParOf" srcId="{BB21E2BD-C6D7-4644-ABC4-3BE7EF2B76D9}" destId="{64BB6511-43BF-4D7F-8ED6-DE9F8436D62C}" srcOrd="4" destOrd="0" presId="urn:microsoft.com/office/officeart/2005/8/layout/orgChart1"/>
    <dgm:cxn modelId="{9254F17C-B665-594A-93B7-54D782D85B07}" type="presParOf" srcId="{BB21E2BD-C6D7-4644-ABC4-3BE7EF2B76D9}" destId="{93CDC55C-6862-4BBA-A363-398EFEDB6041}" srcOrd="5" destOrd="0" presId="urn:microsoft.com/office/officeart/2005/8/layout/orgChart1"/>
    <dgm:cxn modelId="{1279C623-456A-D647-A12C-E1FAF3AAAE96}" type="presParOf" srcId="{93CDC55C-6862-4BBA-A363-398EFEDB6041}" destId="{3F8A01D5-3D92-47F6-B753-428610E24A55}" srcOrd="0" destOrd="0" presId="urn:microsoft.com/office/officeart/2005/8/layout/orgChart1"/>
    <dgm:cxn modelId="{1B248767-2E94-7248-86C9-8A6C02B34DCA}" type="presParOf" srcId="{3F8A01D5-3D92-47F6-B753-428610E24A55}" destId="{74235AAF-A480-4435-A425-DDEB499026FF}" srcOrd="0" destOrd="0" presId="urn:microsoft.com/office/officeart/2005/8/layout/orgChart1"/>
    <dgm:cxn modelId="{A4A0E1C3-C126-A749-BD6C-DAEED51CABDE}" type="presParOf" srcId="{3F8A01D5-3D92-47F6-B753-428610E24A55}" destId="{085A79A1-AFA4-4BA0-B07B-873A3CC14FF2}" srcOrd="1" destOrd="0" presId="urn:microsoft.com/office/officeart/2005/8/layout/orgChart1"/>
    <dgm:cxn modelId="{D6704D25-8B95-0041-A838-539C18DFF9C6}" type="presParOf" srcId="{93CDC55C-6862-4BBA-A363-398EFEDB6041}" destId="{4D8A8FD6-18F4-4A01-B14E-250E59FE7D16}" srcOrd="1" destOrd="0" presId="urn:microsoft.com/office/officeart/2005/8/layout/orgChart1"/>
    <dgm:cxn modelId="{283F4CB5-7C1A-7146-8597-374B5E41B45A}" type="presParOf" srcId="{93CDC55C-6862-4BBA-A363-398EFEDB6041}" destId="{B4D9FB89-4CE1-42F2-A2A6-8C862FD2D934}" srcOrd="2" destOrd="0" presId="urn:microsoft.com/office/officeart/2005/8/layout/orgChart1"/>
    <dgm:cxn modelId="{45EB31C9-74AB-0D4F-B48C-6999E6885B73}" type="presParOf" srcId="{BB21E2BD-C6D7-4644-ABC4-3BE7EF2B76D9}" destId="{774A8305-EA34-4BA0-BA77-7B3527E4B0CB}" srcOrd="6" destOrd="0" presId="urn:microsoft.com/office/officeart/2005/8/layout/orgChart1"/>
    <dgm:cxn modelId="{D12AB4BC-58D4-A34D-8141-B3D3F4098001}" type="presParOf" srcId="{BB21E2BD-C6D7-4644-ABC4-3BE7EF2B76D9}" destId="{C5412FD7-8561-403C-8869-A66F5BFC11D0}" srcOrd="7" destOrd="0" presId="urn:microsoft.com/office/officeart/2005/8/layout/orgChart1"/>
    <dgm:cxn modelId="{2CD5EDBE-1145-A24A-8A6E-3B3B5F870C31}" type="presParOf" srcId="{C5412FD7-8561-403C-8869-A66F5BFC11D0}" destId="{4E42B2DA-E1F8-4989-B40F-4F107E0D18D8}" srcOrd="0" destOrd="0" presId="urn:microsoft.com/office/officeart/2005/8/layout/orgChart1"/>
    <dgm:cxn modelId="{C7DC7390-788E-F949-962D-C876CD820999}" type="presParOf" srcId="{4E42B2DA-E1F8-4989-B40F-4F107E0D18D8}" destId="{72B7C8D4-C8AD-414D-AEF1-2648A933C0B1}" srcOrd="0" destOrd="0" presId="urn:microsoft.com/office/officeart/2005/8/layout/orgChart1"/>
    <dgm:cxn modelId="{9D33EE7E-0F6E-B641-A0FE-BED38AA550E2}" type="presParOf" srcId="{4E42B2DA-E1F8-4989-B40F-4F107E0D18D8}" destId="{DCA2BA4B-19F9-4B10-934F-EF39AC7D648A}" srcOrd="1" destOrd="0" presId="urn:microsoft.com/office/officeart/2005/8/layout/orgChart1"/>
    <dgm:cxn modelId="{CC30D5B1-F285-D348-B1D9-812E9CE3B44C}" type="presParOf" srcId="{C5412FD7-8561-403C-8869-A66F5BFC11D0}" destId="{30C32D1D-110F-4FE7-8F6E-3C4A2337DDA9}" srcOrd="1" destOrd="0" presId="urn:microsoft.com/office/officeart/2005/8/layout/orgChart1"/>
    <dgm:cxn modelId="{AFEDE23D-1AB7-024F-A727-9AFAFFDD5815}" type="presParOf" srcId="{C5412FD7-8561-403C-8869-A66F5BFC11D0}" destId="{FCFE24F5-7A35-48E7-8CD5-C02AABAEBD89}" srcOrd="2" destOrd="0" presId="urn:microsoft.com/office/officeart/2005/8/layout/orgChart1"/>
    <dgm:cxn modelId="{6C396158-B02B-C649-9949-1A0EB15695D2}" type="presParOf" srcId="{BB21E2BD-C6D7-4644-ABC4-3BE7EF2B76D9}" destId="{BCFED121-3685-4492-A7D8-AE67243656E1}" srcOrd="8" destOrd="0" presId="urn:microsoft.com/office/officeart/2005/8/layout/orgChart1"/>
    <dgm:cxn modelId="{9A965168-571A-A44F-8676-01A68ABDA6CD}" type="presParOf" srcId="{BB21E2BD-C6D7-4644-ABC4-3BE7EF2B76D9}" destId="{F550639E-FDF4-4C08-B497-9713D497DD84}" srcOrd="9" destOrd="0" presId="urn:microsoft.com/office/officeart/2005/8/layout/orgChart1"/>
    <dgm:cxn modelId="{93F6FF26-5A3C-4145-90E5-BC0C60F6BB52}" type="presParOf" srcId="{F550639E-FDF4-4C08-B497-9713D497DD84}" destId="{E3F5BC10-2979-4FC3-91D1-3816BBE36DA0}" srcOrd="0" destOrd="0" presId="urn:microsoft.com/office/officeart/2005/8/layout/orgChart1"/>
    <dgm:cxn modelId="{93DD6F3A-35ED-AA42-BD0E-9B85BF46123F}" type="presParOf" srcId="{E3F5BC10-2979-4FC3-91D1-3816BBE36DA0}" destId="{FD76C940-C946-4EA7-9029-42E560BA3A9A}" srcOrd="0" destOrd="0" presId="urn:microsoft.com/office/officeart/2005/8/layout/orgChart1"/>
    <dgm:cxn modelId="{9FC86465-0DF1-D242-968E-D9865BD804FC}" type="presParOf" srcId="{E3F5BC10-2979-4FC3-91D1-3816BBE36DA0}" destId="{F46BF960-7A1A-4844-B5F8-D3B85B7F3896}" srcOrd="1" destOrd="0" presId="urn:microsoft.com/office/officeart/2005/8/layout/orgChart1"/>
    <dgm:cxn modelId="{54C3F4A9-0988-404B-BF87-FD6C860B43EB}" type="presParOf" srcId="{F550639E-FDF4-4C08-B497-9713D497DD84}" destId="{56A9A1FD-42AC-456B-9B32-C8E5AF82FAD6}" srcOrd="1" destOrd="0" presId="urn:microsoft.com/office/officeart/2005/8/layout/orgChart1"/>
    <dgm:cxn modelId="{F971E505-E252-0740-80C2-A2E39B1954A6}" type="presParOf" srcId="{F550639E-FDF4-4C08-B497-9713D497DD84}" destId="{E54F82E5-68E4-48EC-8453-A3AA1FDEA5B5}" srcOrd="2" destOrd="0" presId="urn:microsoft.com/office/officeart/2005/8/layout/orgChart1"/>
    <dgm:cxn modelId="{1F6C7F6C-C2EA-9848-9BAB-621045ABC769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>
        <a:ln w="114300">
          <a:noFill/>
        </a:ln>
      </dgm:spPr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>
        <a:ln w="114300">
          <a:noFill/>
        </a:ln>
      </dgm:spPr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>
        <a:ln w="114300">
          <a:noFill/>
        </a:ln>
      </dgm:spPr>
      <dgm:t>
        <a:bodyPr/>
        <a:lstStyle/>
        <a:p>
          <a:r>
            <a:rPr lang="en-US" dirty="0" smtClean="0"/>
            <a:t>Treasurer-Elect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>
        <a:ln w="114300">
          <a:noFill/>
        </a:ln>
      </dgm:spPr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C8CE6D87-3C64-4D93-8DF5-24F69093F398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C7E587DB-A0F2-4E12-AFFF-1D21BDEFDD90}" type="parTrans" cxnId="{5A8CB954-7B9F-484A-851A-ED06B65304C5}">
      <dgm:prSet/>
      <dgm:spPr/>
      <dgm:t>
        <a:bodyPr/>
        <a:lstStyle/>
        <a:p>
          <a:endParaRPr lang="en-US"/>
        </a:p>
      </dgm:t>
    </dgm:pt>
    <dgm:pt modelId="{F4B0C50A-BDF4-4F7B-8C54-355D86C98C3A}" type="sibTrans" cxnId="{5A8CB954-7B9F-484A-851A-ED06B65304C5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60E987B0-DF4D-4201-9AD7-232EE95A36B1}" type="pres">
      <dgm:prSet presAssocID="{C7E587DB-A0F2-4E12-AFFF-1D21BDEFDD90}" presName="Name37" presStyleLbl="parChTrans1D3" presStyleIdx="0" presStyleCnt="1"/>
      <dgm:spPr/>
      <dgm:t>
        <a:bodyPr/>
        <a:lstStyle/>
        <a:p>
          <a:endParaRPr lang="en-US"/>
        </a:p>
      </dgm:t>
    </dgm:pt>
    <dgm:pt modelId="{37FB9A5F-16D3-4B8A-85FD-95B227A0FF45}" type="pres">
      <dgm:prSet presAssocID="{C8CE6D87-3C64-4D93-8DF5-24F69093F398}" presName="hierRoot2" presStyleCnt="0">
        <dgm:presLayoutVars>
          <dgm:hierBranch val="init"/>
        </dgm:presLayoutVars>
      </dgm:prSet>
      <dgm:spPr/>
    </dgm:pt>
    <dgm:pt modelId="{F7C61CA5-B701-4498-B496-4052347246D2}" type="pres">
      <dgm:prSet presAssocID="{C8CE6D87-3C64-4D93-8DF5-24F69093F398}" presName="rootComposite" presStyleCnt="0"/>
      <dgm:spPr/>
    </dgm:pt>
    <dgm:pt modelId="{1C3B8E16-D84A-4B59-9644-EFC486BC6B77}" type="pres">
      <dgm:prSet presAssocID="{C8CE6D87-3C64-4D93-8DF5-24F69093F398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CED0BF-20C7-44E6-A2EB-B4B87EC502EC}" type="pres">
      <dgm:prSet presAssocID="{C8CE6D87-3C64-4D93-8DF5-24F69093F398}" presName="rootConnector" presStyleLbl="node3" presStyleIdx="0" presStyleCnt="1"/>
      <dgm:spPr/>
      <dgm:t>
        <a:bodyPr/>
        <a:lstStyle/>
        <a:p>
          <a:endParaRPr lang="en-US"/>
        </a:p>
      </dgm:t>
    </dgm:pt>
    <dgm:pt modelId="{5EF6B869-7A3E-4955-8FF7-DACF9B7BC996}" type="pres">
      <dgm:prSet presAssocID="{C8CE6D87-3C64-4D93-8DF5-24F69093F398}" presName="hierChild4" presStyleCnt="0"/>
      <dgm:spPr/>
    </dgm:pt>
    <dgm:pt modelId="{7A8147C3-96D5-4B98-AD55-145512432902}" type="pres">
      <dgm:prSet presAssocID="{C8CE6D87-3C64-4D93-8DF5-24F69093F398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0DF4753D-03FC-B342-A51E-59EF709E13FF}" type="presOf" srcId="{C8CE6D87-3C64-4D93-8DF5-24F69093F398}" destId="{1C3B8E16-D84A-4B59-9644-EFC486BC6B77}" srcOrd="0" destOrd="0" presId="urn:microsoft.com/office/officeart/2005/8/layout/orgChart1"/>
    <dgm:cxn modelId="{51E224B8-8750-894D-88FB-6DF38F4EA4F8}" type="presOf" srcId="{0D261851-2701-4283-B7AA-EB330BC1C270}" destId="{DA6109A7-323F-4F3E-AC3E-6982E7D25359}" srcOrd="0" destOrd="0" presId="urn:microsoft.com/office/officeart/2005/8/layout/orgChart1"/>
    <dgm:cxn modelId="{C3125DF9-3FA0-5E46-BEAB-71EE84D9F7B3}" type="presOf" srcId="{C9C879F4-D6D5-4F85-8E7D-9F7DAFDA7D60}" destId="{1C07E151-1B22-4421-8650-69DCBC8884CB}" srcOrd="0" destOrd="0" presId="urn:microsoft.com/office/officeart/2005/8/layout/orgChart1"/>
    <dgm:cxn modelId="{15F632DA-B355-7D48-89F2-474DE374D214}" type="presOf" srcId="{95666C54-99D5-47A2-9F5E-D4563152016F}" destId="{DCA2BA4B-19F9-4B10-934F-EF39AC7D648A}" srcOrd="1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F6036872-090A-AA46-9882-7D86E10C8056}" type="presOf" srcId="{C4129626-BF16-4663-ADC0-44DC61C82C87}" destId="{74235AAF-A480-4435-A425-DDEB499026FF}" srcOrd="0" destOrd="0" presId="urn:microsoft.com/office/officeart/2005/8/layout/orgChart1"/>
    <dgm:cxn modelId="{461633D7-7AF6-F24F-A24A-FF043C94F6BF}" type="presOf" srcId="{8C1F7BFF-0030-4946-8C40-080E03F6CF42}" destId="{64BB6511-43BF-4D7F-8ED6-DE9F8436D62C}" srcOrd="0" destOrd="0" presId="urn:microsoft.com/office/officeart/2005/8/layout/orgChart1"/>
    <dgm:cxn modelId="{5A8CB954-7B9F-484A-851A-ED06B65304C5}" srcId="{95666C54-99D5-47A2-9F5E-D4563152016F}" destId="{C8CE6D87-3C64-4D93-8DF5-24F69093F398}" srcOrd="0" destOrd="0" parTransId="{C7E587DB-A0F2-4E12-AFFF-1D21BDEFDD90}" sibTransId="{F4B0C50A-BDF4-4F7B-8C54-355D86C98C3A}"/>
    <dgm:cxn modelId="{B315750D-CD12-4E4C-AE1D-5B5FD9AF9BD8}" type="presOf" srcId="{A4BB69B3-23BF-449E-BBCD-EEA0AE4ED6AE}" destId="{19AD2C21-FB11-4358-B71C-FDBEAAF3B3EB}" srcOrd="0" destOrd="0" presId="urn:microsoft.com/office/officeart/2005/8/layout/orgChart1"/>
    <dgm:cxn modelId="{35C01CF4-3F7D-4C4B-8E4F-7135D0A95D0B}" type="presOf" srcId="{595FCEE9-9105-4197-8E95-1C4A24685052}" destId="{8B3BADA2-BC2B-40BF-88EF-3DFB5D4D188C}" srcOrd="0" destOrd="0" presId="urn:microsoft.com/office/officeart/2005/8/layout/orgChart1"/>
    <dgm:cxn modelId="{E657BB18-6CED-FC4D-B894-7DA4D9BD076E}" type="presOf" srcId="{5E83910E-1D47-4914-BDFB-4FA44C537D8E}" destId="{BCFED121-3685-4492-A7D8-AE67243656E1}" srcOrd="0" destOrd="0" presId="urn:microsoft.com/office/officeart/2005/8/layout/orgChart1"/>
    <dgm:cxn modelId="{9F380A55-34AF-164B-80F2-50060C7816D3}" type="presOf" srcId="{55C0D72E-EFAF-45BA-A6B0-89F34F1C1F15}" destId="{A0D08F08-E346-4506-9612-7B7439E21456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01F5500A-C4B6-DE43-A4C5-0F9D64617858}" type="presOf" srcId="{C9C879F4-D6D5-4F85-8E7D-9F7DAFDA7D60}" destId="{15B82103-87E0-4E5D-8E09-3F056A085EEA}" srcOrd="1" destOrd="0" presId="urn:microsoft.com/office/officeart/2005/8/layout/orgChart1"/>
    <dgm:cxn modelId="{2234148C-9BF3-EF44-8790-1270204FA93E}" type="presOf" srcId="{FB7C48DE-0645-4111-B6C4-0035B5EDA151}" destId="{E9EF0D3B-B0E7-4256-8D05-DC5F8EB9964B}" srcOrd="0" destOrd="0" presId="urn:microsoft.com/office/officeart/2005/8/layout/orgChart1"/>
    <dgm:cxn modelId="{50772254-C364-854A-9CB4-8B10E0A96C39}" type="presOf" srcId="{0919D15E-CAD7-4265-9107-3C91A84F6C70}" destId="{F46BF960-7A1A-4844-B5F8-D3B85B7F3896}" srcOrd="1" destOrd="0" presId="urn:microsoft.com/office/officeart/2005/8/layout/orgChart1"/>
    <dgm:cxn modelId="{6F099E64-9CA6-4A48-8D36-F996539E68E1}" type="presOf" srcId="{55C0D72E-EFAF-45BA-A6B0-89F34F1C1F15}" destId="{41129FAF-F3AC-4CF7-891D-6345C6ADC1D8}" srcOrd="1" destOrd="0" presId="urn:microsoft.com/office/officeart/2005/8/layout/orgChart1"/>
    <dgm:cxn modelId="{BA990F43-43F6-1141-823A-4A137109D588}" type="presOf" srcId="{0919D15E-CAD7-4265-9107-3C91A84F6C70}" destId="{FD76C940-C946-4EA7-9029-42E560BA3A9A}" srcOrd="0" destOrd="0" presId="urn:microsoft.com/office/officeart/2005/8/layout/orgChart1"/>
    <dgm:cxn modelId="{8E6926EC-0EB7-D042-87BC-4CA3BAB77A50}" type="presOf" srcId="{95666C54-99D5-47A2-9F5E-D4563152016F}" destId="{72B7C8D4-C8AD-414D-AEF1-2648A933C0B1}" srcOrd="0" destOrd="0" presId="urn:microsoft.com/office/officeart/2005/8/layout/orgChart1"/>
    <dgm:cxn modelId="{3B991748-1C2E-294D-A1F2-A16D19D66CEC}" type="presOf" srcId="{C4129626-BF16-4663-ADC0-44DC61C82C87}" destId="{085A79A1-AFA4-4BA0-B07B-873A3CC14FF2}" srcOrd="1" destOrd="0" presId="urn:microsoft.com/office/officeart/2005/8/layout/orgChart1"/>
    <dgm:cxn modelId="{BD9A3CDC-D744-DA44-ADC9-C97CDD63EC80}" type="presOf" srcId="{C7E587DB-A0F2-4E12-AFFF-1D21BDEFDD90}" destId="{60E987B0-DF4D-4201-9AD7-232EE95A36B1}" srcOrd="0" destOrd="0" presId="urn:microsoft.com/office/officeart/2005/8/layout/orgChart1"/>
    <dgm:cxn modelId="{0BCD624D-3024-FC43-880D-653830A8D715}" type="presOf" srcId="{C8CE6D87-3C64-4D93-8DF5-24F69093F398}" destId="{9FCED0BF-20C7-44E6-A2EB-B4B87EC502EC}" srcOrd="1" destOrd="0" presId="urn:microsoft.com/office/officeart/2005/8/layout/orgChart1"/>
    <dgm:cxn modelId="{8E13ACB9-B033-8F4B-BC87-55034BF23E02}" type="presOf" srcId="{FB7C48DE-0645-4111-B6C4-0035B5EDA151}" destId="{A5488426-4CA3-4445-94FD-BF23194C65DB}" srcOrd="1" destOrd="0" presId="urn:microsoft.com/office/officeart/2005/8/layout/orgChart1"/>
    <dgm:cxn modelId="{2DA0205A-7699-6440-AD53-81B90B381E0A}" type="presOf" srcId="{1A5EAC6C-BB92-44D9-ACBA-F1E1FCA2BA6E}" destId="{774A8305-EA34-4BA0-BA77-7B3527E4B0CB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232251A7-C19D-224E-8460-DD0D29AF96A1}" type="presParOf" srcId="{19AD2C21-FB11-4358-B71C-FDBEAAF3B3EB}" destId="{D99FFE22-E7D2-41CC-945E-F5B0D432AC34}" srcOrd="0" destOrd="0" presId="urn:microsoft.com/office/officeart/2005/8/layout/orgChart1"/>
    <dgm:cxn modelId="{24C64F8D-1B4E-FF4F-936A-ABD449317020}" type="presParOf" srcId="{D99FFE22-E7D2-41CC-945E-F5B0D432AC34}" destId="{74E1C3D0-A725-4084-A6E0-EA3D54C74C9A}" srcOrd="0" destOrd="0" presId="urn:microsoft.com/office/officeart/2005/8/layout/orgChart1"/>
    <dgm:cxn modelId="{76687A17-1B0D-E24F-A325-9E8AEC3F4822}" type="presParOf" srcId="{74E1C3D0-A725-4084-A6E0-EA3D54C74C9A}" destId="{E9EF0D3B-B0E7-4256-8D05-DC5F8EB9964B}" srcOrd="0" destOrd="0" presId="urn:microsoft.com/office/officeart/2005/8/layout/orgChart1"/>
    <dgm:cxn modelId="{A7E4AF1C-DC9D-CE4D-9950-D5DDC29D32B1}" type="presParOf" srcId="{74E1C3D0-A725-4084-A6E0-EA3D54C74C9A}" destId="{A5488426-4CA3-4445-94FD-BF23194C65DB}" srcOrd="1" destOrd="0" presId="urn:microsoft.com/office/officeart/2005/8/layout/orgChart1"/>
    <dgm:cxn modelId="{9F88575D-012B-4641-A905-6971A762D171}" type="presParOf" srcId="{D99FFE22-E7D2-41CC-945E-F5B0D432AC34}" destId="{BB21E2BD-C6D7-4644-ABC4-3BE7EF2B76D9}" srcOrd="1" destOrd="0" presId="urn:microsoft.com/office/officeart/2005/8/layout/orgChart1"/>
    <dgm:cxn modelId="{4A9A976F-E912-4142-8400-C09AA7BDB1CF}" type="presParOf" srcId="{BB21E2BD-C6D7-4644-ABC4-3BE7EF2B76D9}" destId="{8B3BADA2-BC2B-40BF-88EF-3DFB5D4D188C}" srcOrd="0" destOrd="0" presId="urn:microsoft.com/office/officeart/2005/8/layout/orgChart1"/>
    <dgm:cxn modelId="{665825D8-0EDA-6E49-AFC9-585A9030ADA1}" type="presParOf" srcId="{BB21E2BD-C6D7-4644-ABC4-3BE7EF2B76D9}" destId="{416109DA-E790-4C16-8DFC-3EAECEF35B3E}" srcOrd="1" destOrd="0" presId="urn:microsoft.com/office/officeart/2005/8/layout/orgChart1"/>
    <dgm:cxn modelId="{3835C1B9-9835-A849-AF41-8882726CCDCC}" type="presParOf" srcId="{416109DA-E790-4C16-8DFC-3EAECEF35B3E}" destId="{F41C94F9-AE61-4416-80DC-5EC35B49985C}" srcOrd="0" destOrd="0" presId="urn:microsoft.com/office/officeart/2005/8/layout/orgChart1"/>
    <dgm:cxn modelId="{B7CA2E67-B06A-9740-9F8D-440FEAA4510F}" type="presParOf" srcId="{F41C94F9-AE61-4416-80DC-5EC35B49985C}" destId="{1C07E151-1B22-4421-8650-69DCBC8884CB}" srcOrd="0" destOrd="0" presId="urn:microsoft.com/office/officeart/2005/8/layout/orgChart1"/>
    <dgm:cxn modelId="{C3EA7246-6C56-EE41-94F2-04166E7993A1}" type="presParOf" srcId="{F41C94F9-AE61-4416-80DC-5EC35B49985C}" destId="{15B82103-87E0-4E5D-8E09-3F056A085EEA}" srcOrd="1" destOrd="0" presId="urn:microsoft.com/office/officeart/2005/8/layout/orgChart1"/>
    <dgm:cxn modelId="{7B5C1E03-6D3F-3B45-B7A8-7BE9E7DFD48D}" type="presParOf" srcId="{416109DA-E790-4C16-8DFC-3EAECEF35B3E}" destId="{F656FBD5-1C7C-4F55-AE09-74E6C1F26D28}" srcOrd="1" destOrd="0" presId="urn:microsoft.com/office/officeart/2005/8/layout/orgChart1"/>
    <dgm:cxn modelId="{19381940-9052-944F-9653-867CED89B35C}" type="presParOf" srcId="{416109DA-E790-4C16-8DFC-3EAECEF35B3E}" destId="{9070AE82-E858-4BD6-9801-A5F92DAE6006}" srcOrd="2" destOrd="0" presId="urn:microsoft.com/office/officeart/2005/8/layout/orgChart1"/>
    <dgm:cxn modelId="{8D60DADE-66D5-2048-8502-723916BED48D}" type="presParOf" srcId="{BB21E2BD-C6D7-4644-ABC4-3BE7EF2B76D9}" destId="{DA6109A7-323F-4F3E-AC3E-6982E7D25359}" srcOrd="2" destOrd="0" presId="urn:microsoft.com/office/officeart/2005/8/layout/orgChart1"/>
    <dgm:cxn modelId="{6A27B054-70C6-824F-86B3-8ADC2768C960}" type="presParOf" srcId="{BB21E2BD-C6D7-4644-ABC4-3BE7EF2B76D9}" destId="{54910368-4721-497B-8744-1FBFF31394D7}" srcOrd="3" destOrd="0" presId="urn:microsoft.com/office/officeart/2005/8/layout/orgChart1"/>
    <dgm:cxn modelId="{CF707921-E2C9-0B46-92AF-C108E22147C5}" type="presParOf" srcId="{54910368-4721-497B-8744-1FBFF31394D7}" destId="{B1FA2D4E-DB30-4564-A124-4B04A9442A56}" srcOrd="0" destOrd="0" presId="urn:microsoft.com/office/officeart/2005/8/layout/orgChart1"/>
    <dgm:cxn modelId="{175CBE32-3E50-DB4D-9A1E-FC71C92BD4A5}" type="presParOf" srcId="{B1FA2D4E-DB30-4564-A124-4B04A9442A56}" destId="{A0D08F08-E346-4506-9612-7B7439E21456}" srcOrd="0" destOrd="0" presId="urn:microsoft.com/office/officeart/2005/8/layout/orgChart1"/>
    <dgm:cxn modelId="{2B4E32FA-5235-524B-8609-15EC5153D089}" type="presParOf" srcId="{B1FA2D4E-DB30-4564-A124-4B04A9442A56}" destId="{41129FAF-F3AC-4CF7-891D-6345C6ADC1D8}" srcOrd="1" destOrd="0" presId="urn:microsoft.com/office/officeart/2005/8/layout/orgChart1"/>
    <dgm:cxn modelId="{7009E2DF-2BAC-0D4F-BBB0-99000F86559A}" type="presParOf" srcId="{54910368-4721-497B-8744-1FBFF31394D7}" destId="{5E52F570-ACEB-4B52-9216-33E093B6DB13}" srcOrd="1" destOrd="0" presId="urn:microsoft.com/office/officeart/2005/8/layout/orgChart1"/>
    <dgm:cxn modelId="{9C5AA7CA-A623-7C4C-BD29-42FC9F04B821}" type="presParOf" srcId="{54910368-4721-497B-8744-1FBFF31394D7}" destId="{5797E834-E036-47AE-9EC2-C870D876A5A0}" srcOrd="2" destOrd="0" presId="urn:microsoft.com/office/officeart/2005/8/layout/orgChart1"/>
    <dgm:cxn modelId="{EA629C61-8744-934E-AB42-1138C20CC9AD}" type="presParOf" srcId="{BB21E2BD-C6D7-4644-ABC4-3BE7EF2B76D9}" destId="{64BB6511-43BF-4D7F-8ED6-DE9F8436D62C}" srcOrd="4" destOrd="0" presId="urn:microsoft.com/office/officeart/2005/8/layout/orgChart1"/>
    <dgm:cxn modelId="{9AA93B6C-EFD8-084E-99FB-15D89A102C99}" type="presParOf" srcId="{BB21E2BD-C6D7-4644-ABC4-3BE7EF2B76D9}" destId="{93CDC55C-6862-4BBA-A363-398EFEDB6041}" srcOrd="5" destOrd="0" presId="urn:microsoft.com/office/officeart/2005/8/layout/orgChart1"/>
    <dgm:cxn modelId="{BDD3345E-6723-1D4E-9D5E-68FF12191EA6}" type="presParOf" srcId="{93CDC55C-6862-4BBA-A363-398EFEDB6041}" destId="{3F8A01D5-3D92-47F6-B753-428610E24A55}" srcOrd="0" destOrd="0" presId="urn:microsoft.com/office/officeart/2005/8/layout/orgChart1"/>
    <dgm:cxn modelId="{D3EE174F-ADD7-B945-9FBE-880E8E5FEEA0}" type="presParOf" srcId="{3F8A01D5-3D92-47F6-B753-428610E24A55}" destId="{74235AAF-A480-4435-A425-DDEB499026FF}" srcOrd="0" destOrd="0" presId="urn:microsoft.com/office/officeart/2005/8/layout/orgChart1"/>
    <dgm:cxn modelId="{A1783022-032B-764E-A8A3-318B56CE512B}" type="presParOf" srcId="{3F8A01D5-3D92-47F6-B753-428610E24A55}" destId="{085A79A1-AFA4-4BA0-B07B-873A3CC14FF2}" srcOrd="1" destOrd="0" presId="urn:microsoft.com/office/officeart/2005/8/layout/orgChart1"/>
    <dgm:cxn modelId="{6CB5C52F-6F9B-3144-83FE-CF305A74E6B9}" type="presParOf" srcId="{93CDC55C-6862-4BBA-A363-398EFEDB6041}" destId="{4D8A8FD6-18F4-4A01-B14E-250E59FE7D16}" srcOrd="1" destOrd="0" presId="urn:microsoft.com/office/officeart/2005/8/layout/orgChart1"/>
    <dgm:cxn modelId="{1DA5D6D4-C225-C342-A348-C0BEE4ACE1D7}" type="presParOf" srcId="{93CDC55C-6862-4BBA-A363-398EFEDB6041}" destId="{B4D9FB89-4CE1-42F2-A2A6-8C862FD2D934}" srcOrd="2" destOrd="0" presId="urn:microsoft.com/office/officeart/2005/8/layout/orgChart1"/>
    <dgm:cxn modelId="{CB4A26B6-71E6-7C4B-8225-640AB0364BE9}" type="presParOf" srcId="{BB21E2BD-C6D7-4644-ABC4-3BE7EF2B76D9}" destId="{774A8305-EA34-4BA0-BA77-7B3527E4B0CB}" srcOrd="6" destOrd="0" presId="urn:microsoft.com/office/officeart/2005/8/layout/orgChart1"/>
    <dgm:cxn modelId="{DDFCBB3E-6692-4948-BC1F-F759ECE0397C}" type="presParOf" srcId="{BB21E2BD-C6D7-4644-ABC4-3BE7EF2B76D9}" destId="{C5412FD7-8561-403C-8869-A66F5BFC11D0}" srcOrd="7" destOrd="0" presId="urn:microsoft.com/office/officeart/2005/8/layout/orgChart1"/>
    <dgm:cxn modelId="{77FA1D9B-4B59-914A-B9C9-6F93D3835C58}" type="presParOf" srcId="{C5412FD7-8561-403C-8869-A66F5BFC11D0}" destId="{4E42B2DA-E1F8-4989-B40F-4F107E0D18D8}" srcOrd="0" destOrd="0" presId="urn:microsoft.com/office/officeart/2005/8/layout/orgChart1"/>
    <dgm:cxn modelId="{45CD71ED-21C7-B341-BB51-9A75B923826D}" type="presParOf" srcId="{4E42B2DA-E1F8-4989-B40F-4F107E0D18D8}" destId="{72B7C8D4-C8AD-414D-AEF1-2648A933C0B1}" srcOrd="0" destOrd="0" presId="urn:microsoft.com/office/officeart/2005/8/layout/orgChart1"/>
    <dgm:cxn modelId="{E4358B80-DB2D-9540-915B-41E364787619}" type="presParOf" srcId="{4E42B2DA-E1F8-4989-B40F-4F107E0D18D8}" destId="{DCA2BA4B-19F9-4B10-934F-EF39AC7D648A}" srcOrd="1" destOrd="0" presId="urn:microsoft.com/office/officeart/2005/8/layout/orgChart1"/>
    <dgm:cxn modelId="{FEAD49BA-5022-2C46-9591-42EC8D144A07}" type="presParOf" srcId="{C5412FD7-8561-403C-8869-A66F5BFC11D0}" destId="{30C32D1D-110F-4FE7-8F6E-3C4A2337DDA9}" srcOrd="1" destOrd="0" presId="urn:microsoft.com/office/officeart/2005/8/layout/orgChart1"/>
    <dgm:cxn modelId="{E9263973-2B09-F644-A30A-A46E41FFA2A4}" type="presParOf" srcId="{30C32D1D-110F-4FE7-8F6E-3C4A2337DDA9}" destId="{60E987B0-DF4D-4201-9AD7-232EE95A36B1}" srcOrd="0" destOrd="0" presId="urn:microsoft.com/office/officeart/2005/8/layout/orgChart1"/>
    <dgm:cxn modelId="{ABD41B2E-512A-7148-B67A-BE50D872734E}" type="presParOf" srcId="{30C32D1D-110F-4FE7-8F6E-3C4A2337DDA9}" destId="{37FB9A5F-16D3-4B8A-85FD-95B227A0FF45}" srcOrd="1" destOrd="0" presId="urn:microsoft.com/office/officeart/2005/8/layout/orgChart1"/>
    <dgm:cxn modelId="{15C4A877-7DE3-F346-8EA2-BCD385E5C9E2}" type="presParOf" srcId="{37FB9A5F-16D3-4B8A-85FD-95B227A0FF45}" destId="{F7C61CA5-B701-4498-B496-4052347246D2}" srcOrd="0" destOrd="0" presId="urn:microsoft.com/office/officeart/2005/8/layout/orgChart1"/>
    <dgm:cxn modelId="{BB010749-3E00-9545-BA69-C27C697E13A7}" type="presParOf" srcId="{F7C61CA5-B701-4498-B496-4052347246D2}" destId="{1C3B8E16-D84A-4B59-9644-EFC486BC6B77}" srcOrd="0" destOrd="0" presId="urn:microsoft.com/office/officeart/2005/8/layout/orgChart1"/>
    <dgm:cxn modelId="{1FE2DD04-0FE0-C746-8FF0-31FA539103C6}" type="presParOf" srcId="{F7C61CA5-B701-4498-B496-4052347246D2}" destId="{9FCED0BF-20C7-44E6-A2EB-B4B87EC502EC}" srcOrd="1" destOrd="0" presId="urn:microsoft.com/office/officeart/2005/8/layout/orgChart1"/>
    <dgm:cxn modelId="{006A98D4-480F-2247-99A4-20C0EC20B271}" type="presParOf" srcId="{37FB9A5F-16D3-4B8A-85FD-95B227A0FF45}" destId="{5EF6B869-7A3E-4955-8FF7-DACF9B7BC996}" srcOrd="1" destOrd="0" presId="urn:microsoft.com/office/officeart/2005/8/layout/orgChart1"/>
    <dgm:cxn modelId="{73B34250-5169-A748-8C58-88C1F5E6561B}" type="presParOf" srcId="{37FB9A5F-16D3-4B8A-85FD-95B227A0FF45}" destId="{7A8147C3-96D5-4B98-AD55-145512432902}" srcOrd="2" destOrd="0" presId="urn:microsoft.com/office/officeart/2005/8/layout/orgChart1"/>
    <dgm:cxn modelId="{45AB33D4-A4CB-3E42-B5D3-A6087C6593FC}" type="presParOf" srcId="{C5412FD7-8561-403C-8869-A66F5BFC11D0}" destId="{FCFE24F5-7A35-48E7-8CD5-C02AABAEBD89}" srcOrd="2" destOrd="0" presId="urn:microsoft.com/office/officeart/2005/8/layout/orgChart1"/>
    <dgm:cxn modelId="{6F0B3084-934A-7C4D-87F8-4EA9CBA8C365}" type="presParOf" srcId="{BB21E2BD-C6D7-4644-ABC4-3BE7EF2B76D9}" destId="{BCFED121-3685-4492-A7D8-AE67243656E1}" srcOrd="8" destOrd="0" presId="urn:microsoft.com/office/officeart/2005/8/layout/orgChart1"/>
    <dgm:cxn modelId="{F41E2737-B529-8744-A521-83F0FE1B3178}" type="presParOf" srcId="{BB21E2BD-C6D7-4644-ABC4-3BE7EF2B76D9}" destId="{F550639E-FDF4-4C08-B497-9713D497DD84}" srcOrd="9" destOrd="0" presId="urn:microsoft.com/office/officeart/2005/8/layout/orgChart1"/>
    <dgm:cxn modelId="{8D1557F8-E659-2F4C-A49B-D381974775D2}" type="presParOf" srcId="{F550639E-FDF4-4C08-B497-9713D497DD84}" destId="{E3F5BC10-2979-4FC3-91D1-3816BBE36DA0}" srcOrd="0" destOrd="0" presId="urn:microsoft.com/office/officeart/2005/8/layout/orgChart1"/>
    <dgm:cxn modelId="{702FF8D9-26F7-2A4C-BE0F-C91F808CC1B4}" type="presParOf" srcId="{E3F5BC10-2979-4FC3-91D1-3816BBE36DA0}" destId="{FD76C940-C946-4EA7-9029-42E560BA3A9A}" srcOrd="0" destOrd="0" presId="urn:microsoft.com/office/officeart/2005/8/layout/orgChart1"/>
    <dgm:cxn modelId="{FDAB22F0-C76A-314A-B36D-839A5FBB7311}" type="presParOf" srcId="{E3F5BC10-2979-4FC3-91D1-3816BBE36DA0}" destId="{F46BF960-7A1A-4844-B5F8-D3B85B7F3896}" srcOrd="1" destOrd="0" presId="urn:microsoft.com/office/officeart/2005/8/layout/orgChart1"/>
    <dgm:cxn modelId="{AA6E0070-D21D-354A-8454-5BBC1671F2EA}" type="presParOf" srcId="{F550639E-FDF4-4C08-B497-9713D497DD84}" destId="{56A9A1FD-42AC-456B-9B32-C8E5AF82FAD6}" srcOrd="1" destOrd="0" presId="urn:microsoft.com/office/officeart/2005/8/layout/orgChart1"/>
    <dgm:cxn modelId="{36350204-5D79-D042-B63B-F4448A40C378}" type="presParOf" srcId="{F550639E-FDF4-4C08-B497-9713D497DD84}" destId="{E54F82E5-68E4-48EC-8453-A3AA1FDEA5B5}" srcOrd="2" destOrd="0" presId="urn:microsoft.com/office/officeart/2005/8/layout/orgChart1"/>
    <dgm:cxn modelId="{A83CA74D-82FF-6349-B6D4-1CFFE8686539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  <a:ln w="114300">
          <a:solidFill>
            <a:srgbClr val="FFC000"/>
          </a:solidFill>
        </a:ln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A9645134-9A27-6A4C-BAC7-E6515A1511EE}" type="presOf" srcId="{55C0D72E-EFAF-45BA-A6B0-89F34F1C1F15}" destId="{A0D08F08-E346-4506-9612-7B7439E21456}" srcOrd="0" destOrd="0" presId="urn:microsoft.com/office/officeart/2005/8/layout/orgChart1"/>
    <dgm:cxn modelId="{521E33B0-9D58-4843-92D4-8AB7482D4078}" type="presOf" srcId="{595FCEE9-9105-4197-8E95-1C4A24685052}" destId="{8B3BADA2-BC2B-40BF-88EF-3DFB5D4D188C}" srcOrd="0" destOrd="0" presId="urn:microsoft.com/office/officeart/2005/8/layout/orgChart1"/>
    <dgm:cxn modelId="{1DFD06B9-1605-A548-B64E-BDA778F7CADF}" type="presOf" srcId="{6DEC4C0B-A08B-4ABB-9A0E-EE83CDC8EAF1}" destId="{8CC6369A-F47C-4CC1-8B79-AA08E04A8A87}" srcOrd="1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19A3AC5A-F62B-9241-AA32-68EFDBE0BE8A}" type="presOf" srcId="{78534D34-3E49-45B4-8F39-A6C46DCCD6C1}" destId="{57564642-F8F8-4D57-9090-E55EC692A3BB}" srcOrd="0" destOrd="0" presId="urn:microsoft.com/office/officeart/2005/8/layout/orgChart1"/>
    <dgm:cxn modelId="{A771DB1B-372C-F14B-A0F9-430F03B00761}" type="presOf" srcId="{5E83910E-1D47-4914-BDFB-4FA44C537D8E}" destId="{BCFED121-3685-4492-A7D8-AE67243656E1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609CDD01-65A2-1845-8F6D-C2347E3DA22E}" type="presOf" srcId="{C65BEA0C-269F-4DDA-857E-D1C53B9B62F0}" destId="{A2F9B3CD-0E20-495D-9585-3A91D1F355AD}" srcOrd="0" destOrd="0" presId="urn:microsoft.com/office/officeart/2005/8/layout/orgChart1"/>
    <dgm:cxn modelId="{3403FE2A-A667-B44B-9EBD-40B9C97BF516}" type="presOf" srcId="{C4129626-BF16-4663-ADC0-44DC61C82C87}" destId="{74235AAF-A480-4435-A425-DDEB499026FF}" srcOrd="0" destOrd="0" presId="urn:microsoft.com/office/officeart/2005/8/layout/orgChart1"/>
    <dgm:cxn modelId="{2F3D1CF5-094B-B146-B383-EF9461A8CBB5}" type="presOf" srcId="{7175D234-34F3-4AE0-95E4-2A5624687B0E}" destId="{C8C4C6E6-C972-4934-8E72-D18E651996E8}" srcOrd="0" destOrd="0" presId="urn:microsoft.com/office/officeart/2005/8/layout/orgChart1"/>
    <dgm:cxn modelId="{14FCE877-E8AB-4A44-9E7F-4559E578F437}" type="presOf" srcId="{0D261851-2701-4283-B7AA-EB330BC1C270}" destId="{DA6109A7-323F-4F3E-AC3E-6982E7D25359}" srcOrd="0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0AE200DC-6845-DB43-A363-829C929C4B08}" type="presOf" srcId="{C042C477-2B58-496F-95C0-7891A46FD0D2}" destId="{D083D481-DD5D-47DF-97A8-1D3C297C8B2B}" srcOrd="0" destOrd="0" presId="urn:microsoft.com/office/officeart/2005/8/layout/orgChart1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87FF5515-08AD-1945-9230-3FFBC6862332}" type="presOf" srcId="{A4BB69B3-23BF-449E-BBCD-EEA0AE4ED6AE}" destId="{19AD2C21-FB11-4358-B71C-FDBEAAF3B3EB}" srcOrd="0" destOrd="0" presId="urn:microsoft.com/office/officeart/2005/8/layout/orgChart1"/>
    <dgm:cxn modelId="{79E1BB0D-BD75-004F-A0D1-4BD546D9C994}" type="presOf" srcId="{E3829422-E995-4390-9D3A-FA95D666A020}" destId="{3ED4E768-9133-440B-8160-4DE459D46B57}" srcOrd="1" destOrd="0" presId="urn:microsoft.com/office/officeart/2005/8/layout/orgChart1"/>
    <dgm:cxn modelId="{FB91C9F5-9419-214B-B70C-C61A7657C3EE}" type="presOf" srcId="{6DEC4C0B-A08B-4ABB-9A0E-EE83CDC8EAF1}" destId="{BCC64CCD-C0EA-45FE-96C8-5A56DA0F8843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A6025960-E4B2-F14E-B3BA-6284DCA70FD4}" type="presOf" srcId="{D422A50C-2F7D-4C25-B815-C300F41A6EF6}" destId="{45C71445-DDE9-4867-8500-85602C855459}" srcOrd="0" destOrd="0" presId="urn:microsoft.com/office/officeart/2005/8/layout/orgChart1"/>
    <dgm:cxn modelId="{FF9C2636-8A61-B64A-A0DF-CED5BA96D25E}" type="presOf" srcId="{FB7C48DE-0645-4111-B6C4-0035B5EDA151}" destId="{E9EF0D3B-B0E7-4256-8D05-DC5F8EB9964B}" srcOrd="0" destOrd="0" presId="urn:microsoft.com/office/officeart/2005/8/layout/orgChart1"/>
    <dgm:cxn modelId="{55396074-2BF9-7C4C-90EF-DEF2B8123257}" type="presOf" srcId="{57BE886E-96D6-4C90-99A9-DC4EDB239345}" destId="{15729573-D13E-49A7-A614-E8D56801821F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83C5F07B-49D0-6B42-819E-FFB579A2264D}" type="presOf" srcId="{C9C879F4-D6D5-4F85-8E7D-9F7DAFDA7D60}" destId="{15B82103-87E0-4E5D-8E09-3F056A085EEA}" srcOrd="1" destOrd="0" presId="urn:microsoft.com/office/officeart/2005/8/layout/orgChart1"/>
    <dgm:cxn modelId="{B32C6D1E-B803-354F-9122-B9E80FD9A5BB}" type="presOf" srcId="{8C1F7BFF-0030-4946-8C40-080E03F6CF42}" destId="{64BB6511-43BF-4D7F-8ED6-DE9F8436D62C}" srcOrd="0" destOrd="0" presId="urn:microsoft.com/office/officeart/2005/8/layout/orgChart1"/>
    <dgm:cxn modelId="{40EAC24F-8A79-4A4B-922F-C09949F0DF93}" type="presOf" srcId="{C9C879F4-D6D5-4F85-8E7D-9F7DAFDA7D60}" destId="{1C07E151-1B22-4421-8650-69DCBC8884CB}" srcOrd="0" destOrd="0" presId="urn:microsoft.com/office/officeart/2005/8/layout/orgChart1"/>
    <dgm:cxn modelId="{7F94FBE0-53F3-4B4B-9998-0E0C0EE0D26E}" type="presOf" srcId="{95666C54-99D5-47A2-9F5E-D4563152016F}" destId="{72B7C8D4-C8AD-414D-AEF1-2648A933C0B1}" srcOrd="0" destOrd="0" presId="urn:microsoft.com/office/officeart/2005/8/layout/orgChart1"/>
    <dgm:cxn modelId="{7254B898-1E6F-DD41-A27F-A60E5D4FD3A5}" type="presOf" srcId="{1A5EAC6C-BB92-44D9-ACBA-F1E1FCA2BA6E}" destId="{774A8305-EA34-4BA0-BA77-7B3527E4B0CB}" srcOrd="0" destOrd="0" presId="urn:microsoft.com/office/officeart/2005/8/layout/orgChart1"/>
    <dgm:cxn modelId="{4C172457-E408-3044-93FE-A874963F571B}" type="presOf" srcId="{95666C54-99D5-47A2-9F5E-D4563152016F}" destId="{DCA2BA4B-19F9-4B10-934F-EF39AC7D648A}" srcOrd="1" destOrd="0" presId="urn:microsoft.com/office/officeart/2005/8/layout/orgChart1"/>
    <dgm:cxn modelId="{4592A04D-2832-2B4E-A83F-15B0A3948750}" type="presOf" srcId="{E3829422-E995-4390-9D3A-FA95D666A020}" destId="{13C608E0-1E0B-460C-A312-61549027FB7F}" srcOrd="0" destOrd="0" presId="urn:microsoft.com/office/officeart/2005/8/layout/orgChart1"/>
    <dgm:cxn modelId="{A323356B-601A-3545-A97C-074333CC96E5}" type="presOf" srcId="{FB7C48DE-0645-4111-B6C4-0035B5EDA151}" destId="{A5488426-4CA3-4445-94FD-BF23194C65DB}" srcOrd="1" destOrd="0" presId="urn:microsoft.com/office/officeart/2005/8/layout/orgChart1"/>
    <dgm:cxn modelId="{59CA2BD4-FE24-B54B-B473-DC068B1FA6AA}" type="presOf" srcId="{57BE886E-96D6-4C90-99A9-DC4EDB239345}" destId="{E66F0222-8877-4CC7-BEAE-319B8AF23D8C}" srcOrd="1" destOrd="0" presId="urn:microsoft.com/office/officeart/2005/8/layout/orgChart1"/>
    <dgm:cxn modelId="{B9449B79-79A6-9B4E-9E38-ACC115AD6341}" type="presOf" srcId="{55C0D72E-EFAF-45BA-A6B0-89F34F1C1F15}" destId="{41129FAF-F3AC-4CF7-891D-6345C6ADC1D8}" srcOrd="1" destOrd="0" presId="urn:microsoft.com/office/officeart/2005/8/layout/orgChart1"/>
    <dgm:cxn modelId="{3DD1F86F-F802-704E-8DC2-24B78E7A4654}" type="presOf" srcId="{59F8E8A3-D83B-4437-B078-C1F97144EFBD}" destId="{57A0A8EB-63EC-49CB-9C7E-FC1DD011F493}" srcOrd="0" destOrd="0" presId="urn:microsoft.com/office/officeart/2005/8/layout/orgChart1"/>
    <dgm:cxn modelId="{72ED967A-27B4-3E41-A271-88EFA00F94D5}" type="presOf" srcId="{0919D15E-CAD7-4265-9107-3C91A84F6C70}" destId="{F46BF960-7A1A-4844-B5F8-D3B85B7F3896}" srcOrd="1" destOrd="0" presId="urn:microsoft.com/office/officeart/2005/8/layout/orgChart1"/>
    <dgm:cxn modelId="{68846D5D-0BC5-0243-A0BA-F91104A861ED}" type="presOf" srcId="{0919D15E-CAD7-4265-9107-3C91A84F6C70}" destId="{FD76C940-C946-4EA7-9029-42E560BA3A9A}" srcOrd="0" destOrd="0" presId="urn:microsoft.com/office/officeart/2005/8/layout/orgChart1"/>
    <dgm:cxn modelId="{9E8D8ABD-DFE1-1545-8441-DFAC760CCB8D}" type="presOf" srcId="{59F8E8A3-D83B-4437-B078-C1F97144EFBD}" destId="{BC8323D7-3611-464B-9709-AD9A1212EE49}" srcOrd="1" destOrd="0" presId="urn:microsoft.com/office/officeart/2005/8/layout/orgChart1"/>
    <dgm:cxn modelId="{1375A804-2773-9E40-B1E6-022E992A9FA0}" type="presOf" srcId="{7175D234-34F3-4AE0-95E4-2A5624687B0E}" destId="{0EB0DB71-6DEE-4271-9DAE-45279F930294}" srcOrd="1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08E693F1-93FD-9945-A697-E0460557F4ED}" type="presOf" srcId="{C4129626-BF16-4663-ADC0-44DC61C82C87}" destId="{085A79A1-AFA4-4BA0-B07B-873A3CC14FF2}" srcOrd="1" destOrd="0" presId="urn:microsoft.com/office/officeart/2005/8/layout/orgChart1"/>
    <dgm:cxn modelId="{DA5F66F6-8DF9-7449-A4BE-D6403519225C}" type="presOf" srcId="{16AB6688-4A8D-43A0-ABAE-0047D1E350C0}" destId="{4CD1F0CA-5340-4EAF-9C0A-59824D432B4D}" srcOrd="0" destOrd="0" presId="urn:microsoft.com/office/officeart/2005/8/layout/orgChart1"/>
    <dgm:cxn modelId="{933C4F94-7BEF-EE4B-9F07-E3D107BDA540}" type="presParOf" srcId="{19AD2C21-FB11-4358-B71C-FDBEAAF3B3EB}" destId="{D99FFE22-E7D2-41CC-945E-F5B0D432AC34}" srcOrd="0" destOrd="0" presId="urn:microsoft.com/office/officeart/2005/8/layout/orgChart1"/>
    <dgm:cxn modelId="{E1833DD6-5F76-EF48-A31D-40F7E8C9A8E2}" type="presParOf" srcId="{D99FFE22-E7D2-41CC-945E-F5B0D432AC34}" destId="{74E1C3D0-A725-4084-A6E0-EA3D54C74C9A}" srcOrd="0" destOrd="0" presId="urn:microsoft.com/office/officeart/2005/8/layout/orgChart1"/>
    <dgm:cxn modelId="{32CE679F-83AC-2B41-BCC1-65B68DF1CD2A}" type="presParOf" srcId="{74E1C3D0-A725-4084-A6E0-EA3D54C74C9A}" destId="{E9EF0D3B-B0E7-4256-8D05-DC5F8EB9964B}" srcOrd="0" destOrd="0" presId="urn:microsoft.com/office/officeart/2005/8/layout/orgChart1"/>
    <dgm:cxn modelId="{701E5F1E-542E-3847-8374-DE1B75D7CE79}" type="presParOf" srcId="{74E1C3D0-A725-4084-A6E0-EA3D54C74C9A}" destId="{A5488426-4CA3-4445-94FD-BF23194C65DB}" srcOrd="1" destOrd="0" presId="urn:microsoft.com/office/officeart/2005/8/layout/orgChart1"/>
    <dgm:cxn modelId="{F80C0165-DE1F-C141-8AA1-11029D9DE736}" type="presParOf" srcId="{D99FFE22-E7D2-41CC-945E-F5B0D432AC34}" destId="{BB21E2BD-C6D7-4644-ABC4-3BE7EF2B76D9}" srcOrd="1" destOrd="0" presId="urn:microsoft.com/office/officeart/2005/8/layout/orgChart1"/>
    <dgm:cxn modelId="{23C6E636-D85F-784A-A751-DB29EEDB762A}" type="presParOf" srcId="{BB21E2BD-C6D7-4644-ABC4-3BE7EF2B76D9}" destId="{8B3BADA2-BC2B-40BF-88EF-3DFB5D4D188C}" srcOrd="0" destOrd="0" presId="urn:microsoft.com/office/officeart/2005/8/layout/orgChart1"/>
    <dgm:cxn modelId="{33841CB9-BA7D-DC41-ACC4-40BB59A2D10D}" type="presParOf" srcId="{BB21E2BD-C6D7-4644-ABC4-3BE7EF2B76D9}" destId="{416109DA-E790-4C16-8DFC-3EAECEF35B3E}" srcOrd="1" destOrd="0" presId="urn:microsoft.com/office/officeart/2005/8/layout/orgChart1"/>
    <dgm:cxn modelId="{4DD0569B-4289-0B45-91F7-57D265872239}" type="presParOf" srcId="{416109DA-E790-4C16-8DFC-3EAECEF35B3E}" destId="{F41C94F9-AE61-4416-80DC-5EC35B49985C}" srcOrd="0" destOrd="0" presId="urn:microsoft.com/office/officeart/2005/8/layout/orgChart1"/>
    <dgm:cxn modelId="{399733DB-E9BC-1F48-A652-C1F9337B7CB3}" type="presParOf" srcId="{F41C94F9-AE61-4416-80DC-5EC35B49985C}" destId="{1C07E151-1B22-4421-8650-69DCBC8884CB}" srcOrd="0" destOrd="0" presId="urn:microsoft.com/office/officeart/2005/8/layout/orgChart1"/>
    <dgm:cxn modelId="{C8D59ED2-8537-3F47-8855-466FB99251EC}" type="presParOf" srcId="{F41C94F9-AE61-4416-80DC-5EC35B49985C}" destId="{15B82103-87E0-4E5D-8E09-3F056A085EEA}" srcOrd="1" destOrd="0" presId="urn:microsoft.com/office/officeart/2005/8/layout/orgChart1"/>
    <dgm:cxn modelId="{2856A3EF-1B17-3140-B4ED-56CA48FCC927}" type="presParOf" srcId="{416109DA-E790-4C16-8DFC-3EAECEF35B3E}" destId="{F656FBD5-1C7C-4F55-AE09-74E6C1F26D28}" srcOrd="1" destOrd="0" presId="urn:microsoft.com/office/officeart/2005/8/layout/orgChart1"/>
    <dgm:cxn modelId="{5632B32A-0CD1-3742-B21F-E0A45D61A46D}" type="presParOf" srcId="{F656FBD5-1C7C-4F55-AE09-74E6C1F26D28}" destId="{D083D481-DD5D-47DF-97A8-1D3C297C8B2B}" srcOrd="0" destOrd="0" presId="urn:microsoft.com/office/officeart/2005/8/layout/orgChart1"/>
    <dgm:cxn modelId="{0929EE05-DE27-B24E-800A-DBA97A849190}" type="presParOf" srcId="{F656FBD5-1C7C-4F55-AE09-74E6C1F26D28}" destId="{EB9551D9-3EC7-435F-AF18-7405BC0B8F2F}" srcOrd="1" destOrd="0" presId="urn:microsoft.com/office/officeart/2005/8/layout/orgChart1"/>
    <dgm:cxn modelId="{76B85A57-8ED5-C844-80E6-D3841A57203E}" type="presParOf" srcId="{EB9551D9-3EC7-435F-AF18-7405BC0B8F2F}" destId="{DB60A80F-D7EA-4D4C-9110-D4408D1CB42A}" srcOrd="0" destOrd="0" presId="urn:microsoft.com/office/officeart/2005/8/layout/orgChart1"/>
    <dgm:cxn modelId="{A6B5C4F1-CD2E-634A-87B0-13221FACF9B0}" type="presParOf" srcId="{DB60A80F-D7EA-4D4C-9110-D4408D1CB42A}" destId="{BCC64CCD-C0EA-45FE-96C8-5A56DA0F8843}" srcOrd="0" destOrd="0" presId="urn:microsoft.com/office/officeart/2005/8/layout/orgChart1"/>
    <dgm:cxn modelId="{DEB4415C-4DD8-E246-A3A6-5042E61B821D}" type="presParOf" srcId="{DB60A80F-D7EA-4D4C-9110-D4408D1CB42A}" destId="{8CC6369A-F47C-4CC1-8B79-AA08E04A8A87}" srcOrd="1" destOrd="0" presId="urn:microsoft.com/office/officeart/2005/8/layout/orgChart1"/>
    <dgm:cxn modelId="{1A5D0235-D807-EC45-ADD9-AD87D2EEA62D}" type="presParOf" srcId="{EB9551D9-3EC7-435F-AF18-7405BC0B8F2F}" destId="{F78EEC2F-4EDF-43EF-94FB-3FE316D4E6B2}" srcOrd="1" destOrd="0" presId="urn:microsoft.com/office/officeart/2005/8/layout/orgChart1"/>
    <dgm:cxn modelId="{E32F4159-7F73-B145-8516-C45F0D627F56}" type="presParOf" srcId="{EB9551D9-3EC7-435F-AF18-7405BC0B8F2F}" destId="{70FA2E1A-4E09-4FBD-A90E-99306937313C}" srcOrd="2" destOrd="0" presId="urn:microsoft.com/office/officeart/2005/8/layout/orgChart1"/>
    <dgm:cxn modelId="{00A1E314-722E-954C-B6A5-C998684808B0}" type="presParOf" srcId="{416109DA-E790-4C16-8DFC-3EAECEF35B3E}" destId="{9070AE82-E858-4BD6-9801-A5F92DAE6006}" srcOrd="2" destOrd="0" presId="urn:microsoft.com/office/officeart/2005/8/layout/orgChart1"/>
    <dgm:cxn modelId="{33586884-4F50-214B-BE27-8F55760A2A90}" type="presParOf" srcId="{BB21E2BD-C6D7-4644-ABC4-3BE7EF2B76D9}" destId="{DA6109A7-323F-4F3E-AC3E-6982E7D25359}" srcOrd="2" destOrd="0" presId="urn:microsoft.com/office/officeart/2005/8/layout/orgChart1"/>
    <dgm:cxn modelId="{6D1E1261-0BCE-4E48-A483-20009B2E2BFA}" type="presParOf" srcId="{BB21E2BD-C6D7-4644-ABC4-3BE7EF2B76D9}" destId="{54910368-4721-497B-8744-1FBFF31394D7}" srcOrd="3" destOrd="0" presId="urn:microsoft.com/office/officeart/2005/8/layout/orgChart1"/>
    <dgm:cxn modelId="{BCE03D36-CDEA-0547-AFF3-5AFA828F6284}" type="presParOf" srcId="{54910368-4721-497B-8744-1FBFF31394D7}" destId="{B1FA2D4E-DB30-4564-A124-4B04A9442A56}" srcOrd="0" destOrd="0" presId="urn:microsoft.com/office/officeart/2005/8/layout/orgChart1"/>
    <dgm:cxn modelId="{D2F96A20-26AD-A44B-902C-0790D4612776}" type="presParOf" srcId="{B1FA2D4E-DB30-4564-A124-4B04A9442A56}" destId="{A0D08F08-E346-4506-9612-7B7439E21456}" srcOrd="0" destOrd="0" presId="urn:microsoft.com/office/officeart/2005/8/layout/orgChart1"/>
    <dgm:cxn modelId="{82CBC7B0-FFEE-5B46-89BB-CEAB9E185898}" type="presParOf" srcId="{B1FA2D4E-DB30-4564-A124-4B04A9442A56}" destId="{41129FAF-F3AC-4CF7-891D-6345C6ADC1D8}" srcOrd="1" destOrd="0" presId="urn:microsoft.com/office/officeart/2005/8/layout/orgChart1"/>
    <dgm:cxn modelId="{1FE0ED9B-D63B-C840-8DBC-EC8B32A5F40E}" type="presParOf" srcId="{54910368-4721-497B-8744-1FBFF31394D7}" destId="{5E52F570-ACEB-4B52-9216-33E093B6DB13}" srcOrd="1" destOrd="0" presId="urn:microsoft.com/office/officeart/2005/8/layout/orgChart1"/>
    <dgm:cxn modelId="{EC6E6142-66D8-5F41-8F66-3C84D767973B}" type="presParOf" srcId="{5E52F570-ACEB-4B52-9216-33E093B6DB13}" destId="{A2F9B3CD-0E20-495D-9585-3A91D1F355AD}" srcOrd="0" destOrd="0" presId="urn:microsoft.com/office/officeart/2005/8/layout/orgChart1"/>
    <dgm:cxn modelId="{50508C77-9B20-834B-888F-8E40979B7B22}" type="presParOf" srcId="{5E52F570-ACEB-4B52-9216-33E093B6DB13}" destId="{2EF19455-586D-4313-9DE1-6C5A802020C8}" srcOrd="1" destOrd="0" presId="urn:microsoft.com/office/officeart/2005/8/layout/orgChart1"/>
    <dgm:cxn modelId="{3F1E3D8F-7054-D340-B0B8-9E5550BDBEB6}" type="presParOf" srcId="{2EF19455-586D-4313-9DE1-6C5A802020C8}" destId="{3B4B98FB-91B0-40F4-871D-8083596F4EAD}" srcOrd="0" destOrd="0" presId="urn:microsoft.com/office/officeart/2005/8/layout/orgChart1"/>
    <dgm:cxn modelId="{E81DCD2F-8D82-9B48-99FB-EE69E6FBFDDC}" type="presParOf" srcId="{3B4B98FB-91B0-40F4-871D-8083596F4EAD}" destId="{13C608E0-1E0B-460C-A312-61549027FB7F}" srcOrd="0" destOrd="0" presId="urn:microsoft.com/office/officeart/2005/8/layout/orgChart1"/>
    <dgm:cxn modelId="{B2742007-6ED0-A648-8AF6-B8B526BD6FC4}" type="presParOf" srcId="{3B4B98FB-91B0-40F4-871D-8083596F4EAD}" destId="{3ED4E768-9133-440B-8160-4DE459D46B57}" srcOrd="1" destOrd="0" presId="urn:microsoft.com/office/officeart/2005/8/layout/orgChart1"/>
    <dgm:cxn modelId="{A88F729D-7CB5-144A-A601-6884D4A9831F}" type="presParOf" srcId="{2EF19455-586D-4313-9DE1-6C5A802020C8}" destId="{70D0B20F-C19C-4D69-8340-05147439E5FB}" srcOrd="1" destOrd="0" presId="urn:microsoft.com/office/officeart/2005/8/layout/orgChart1"/>
    <dgm:cxn modelId="{A3C0A2B0-9E26-324A-B7FE-65CDD2B93FFC}" type="presParOf" srcId="{2EF19455-586D-4313-9DE1-6C5A802020C8}" destId="{4BEB6471-606D-4E57-85AF-F665383723E0}" srcOrd="2" destOrd="0" presId="urn:microsoft.com/office/officeart/2005/8/layout/orgChart1"/>
    <dgm:cxn modelId="{166C7793-57E5-1543-A75D-321201E3C310}" type="presParOf" srcId="{54910368-4721-497B-8744-1FBFF31394D7}" destId="{5797E834-E036-47AE-9EC2-C870D876A5A0}" srcOrd="2" destOrd="0" presId="urn:microsoft.com/office/officeart/2005/8/layout/orgChart1"/>
    <dgm:cxn modelId="{FC55749A-5AC7-7D44-94E6-1EC9DC00C893}" type="presParOf" srcId="{BB21E2BD-C6D7-4644-ABC4-3BE7EF2B76D9}" destId="{64BB6511-43BF-4D7F-8ED6-DE9F8436D62C}" srcOrd="4" destOrd="0" presId="urn:microsoft.com/office/officeart/2005/8/layout/orgChart1"/>
    <dgm:cxn modelId="{4E3390A2-1B67-F94E-90F3-1101B6E5A915}" type="presParOf" srcId="{BB21E2BD-C6D7-4644-ABC4-3BE7EF2B76D9}" destId="{93CDC55C-6862-4BBA-A363-398EFEDB6041}" srcOrd="5" destOrd="0" presId="urn:microsoft.com/office/officeart/2005/8/layout/orgChart1"/>
    <dgm:cxn modelId="{629B3EF7-C6EF-594E-98E0-67927316806E}" type="presParOf" srcId="{93CDC55C-6862-4BBA-A363-398EFEDB6041}" destId="{3F8A01D5-3D92-47F6-B753-428610E24A55}" srcOrd="0" destOrd="0" presId="urn:microsoft.com/office/officeart/2005/8/layout/orgChart1"/>
    <dgm:cxn modelId="{FDC4C7D0-913F-BD49-BFA1-A3D29C0F103C}" type="presParOf" srcId="{3F8A01D5-3D92-47F6-B753-428610E24A55}" destId="{74235AAF-A480-4435-A425-DDEB499026FF}" srcOrd="0" destOrd="0" presId="urn:microsoft.com/office/officeart/2005/8/layout/orgChart1"/>
    <dgm:cxn modelId="{B1025918-2302-1340-A494-ADA8CD1B696B}" type="presParOf" srcId="{3F8A01D5-3D92-47F6-B753-428610E24A55}" destId="{085A79A1-AFA4-4BA0-B07B-873A3CC14FF2}" srcOrd="1" destOrd="0" presId="urn:microsoft.com/office/officeart/2005/8/layout/orgChart1"/>
    <dgm:cxn modelId="{BD4DA2BA-56A8-DA4B-A191-D1E77FDA1526}" type="presParOf" srcId="{93CDC55C-6862-4BBA-A363-398EFEDB6041}" destId="{4D8A8FD6-18F4-4A01-B14E-250E59FE7D16}" srcOrd="1" destOrd="0" presId="urn:microsoft.com/office/officeart/2005/8/layout/orgChart1"/>
    <dgm:cxn modelId="{894AB0B1-A1D2-3449-A025-176B2EFA56E2}" type="presParOf" srcId="{4D8A8FD6-18F4-4A01-B14E-250E59FE7D16}" destId="{45C71445-DDE9-4867-8500-85602C855459}" srcOrd="0" destOrd="0" presId="urn:microsoft.com/office/officeart/2005/8/layout/orgChart1"/>
    <dgm:cxn modelId="{271A94B8-6EEE-3B4C-BF23-70362419E608}" type="presParOf" srcId="{4D8A8FD6-18F4-4A01-B14E-250E59FE7D16}" destId="{342BB16E-E19B-475B-A054-073764C21AD5}" srcOrd="1" destOrd="0" presId="urn:microsoft.com/office/officeart/2005/8/layout/orgChart1"/>
    <dgm:cxn modelId="{10A4C6D8-DE85-3647-9EDE-8DDFFC96551E}" type="presParOf" srcId="{342BB16E-E19B-475B-A054-073764C21AD5}" destId="{A5CB4985-2951-4F8E-8397-849091BC305A}" srcOrd="0" destOrd="0" presId="urn:microsoft.com/office/officeart/2005/8/layout/orgChart1"/>
    <dgm:cxn modelId="{91102D12-695C-2347-838C-E031A9B649EE}" type="presParOf" srcId="{A5CB4985-2951-4F8E-8397-849091BC305A}" destId="{57A0A8EB-63EC-49CB-9C7E-FC1DD011F493}" srcOrd="0" destOrd="0" presId="urn:microsoft.com/office/officeart/2005/8/layout/orgChart1"/>
    <dgm:cxn modelId="{C5F2F93C-B1D1-654C-8F76-8F2D3750E225}" type="presParOf" srcId="{A5CB4985-2951-4F8E-8397-849091BC305A}" destId="{BC8323D7-3611-464B-9709-AD9A1212EE49}" srcOrd="1" destOrd="0" presId="urn:microsoft.com/office/officeart/2005/8/layout/orgChart1"/>
    <dgm:cxn modelId="{F28CE4D4-FD67-5645-B676-B799AC1F53FB}" type="presParOf" srcId="{342BB16E-E19B-475B-A054-073764C21AD5}" destId="{1C9E384D-25C2-4918-9167-863488EFE424}" srcOrd="1" destOrd="0" presId="urn:microsoft.com/office/officeart/2005/8/layout/orgChart1"/>
    <dgm:cxn modelId="{02379948-DD2C-4F4B-AF62-00CEBDA87ABA}" type="presParOf" srcId="{342BB16E-E19B-475B-A054-073764C21AD5}" destId="{32158D50-706D-45FD-9891-43488BB8D3AB}" srcOrd="2" destOrd="0" presId="urn:microsoft.com/office/officeart/2005/8/layout/orgChart1"/>
    <dgm:cxn modelId="{A3193165-4EF6-D940-95D5-6751926919A0}" type="presParOf" srcId="{93CDC55C-6862-4BBA-A363-398EFEDB6041}" destId="{B4D9FB89-4CE1-42F2-A2A6-8C862FD2D934}" srcOrd="2" destOrd="0" presId="urn:microsoft.com/office/officeart/2005/8/layout/orgChart1"/>
    <dgm:cxn modelId="{45AFEA1B-4788-C94F-8951-43AEA998171C}" type="presParOf" srcId="{BB21E2BD-C6D7-4644-ABC4-3BE7EF2B76D9}" destId="{774A8305-EA34-4BA0-BA77-7B3527E4B0CB}" srcOrd="6" destOrd="0" presId="urn:microsoft.com/office/officeart/2005/8/layout/orgChart1"/>
    <dgm:cxn modelId="{03EF6489-4505-D54D-9683-05FC15319648}" type="presParOf" srcId="{BB21E2BD-C6D7-4644-ABC4-3BE7EF2B76D9}" destId="{C5412FD7-8561-403C-8869-A66F5BFC11D0}" srcOrd="7" destOrd="0" presId="urn:microsoft.com/office/officeart/2005/8/layout/orgChart1"/>
    <dgm:cxn modelId="{29E1EE21-478F-AA43-900D-2C97C079ECB2}" type="presParOf" srcId="{C5412FD7-8561-403C-8869-A66F5BFC11D0}" destId="{4E42B2DA-E1F8-4989-B40F-4F107E0D18D8}" srcOrd="0" destOrd="0" presId="urn:microsoft.com/office/officeart/2005/8/layout/orgChart1"/>
    <dgm:cxn modelId="{62FF548E-D1D6-D640-AA55-CE0D29F4A996}" type="presParOf" srcId="{4E42B2DA-E1F8-4989-B40F-4F107E0D18D8}" destId="{72B7C8D4-C8AD-414D-AEF1-2648A933C0B1}" srcOrd="0" destOrd="0" presId="urn:microsoft.com/office/officeart/2005/8/layout/orgChart1"/>
    <dgm:cxn modelId="{033EF090-E94B-B140-A919-FE2D6B9D3291}" type="presParOf" srcId="{4E42B2DA-E1F8-4989-B40F-4F107E0D18D8}" destId="{DCA2BA4B-19F9-4B10-934F-EF39AC7D648A}" srcOrd="1" destOrd="0" presId="urn:microsoft.com/office/officeart/2005/8/layout/orgChart1"/>
    <dgm:cxn modelId="{CF9A9D7C-6A64-6F4D-AE62-22DBB14B8A69}" type="presParOf" srcId="{C5412FD7-8561-403C-8869-A66F5BFC11D0}" destId="{30C32D1D-110F-4FE7-8F6E-3C4A2337DDA9}" srcOrd="1" destOrd="0" presId="urn:microsoft.com/office/officeart/2005/8/layout/orgChart1"/>
    <dgm:cxn modelId="{C3405B31-4118-E741-9235-F26242E1B931}" type="presParOf" srcId="{30C32D1D-110F-4FE7-8F6E-3C4A2337DDA9}" destId="{57564642-F8F8-4D57-9090-E55EC692A3BB}" srcOrd="0" destOrd="0" presId="urn:microsoft.com/office/officeart/2005/8/layout/orgChart1"/>
    <dgm:cxn modelId="{5C922BF2-BA85-3B44-B8D9-63B43BAD7D2C}" type="presParOf" srcId="{30C32D1D-110F-4FE7-8F6E-3C4A2337DDA9}" destId="{8ABF378E-F5F5-4671-B484-0C13ADC391FF}" srcOrd="1" destOrd="0" presId="urn:microsoft.com/office/officeart/2005/8/layout/orgChart1"/>
    <dgm:cxn modelId="{521BE3B5-B986-2D4D-8D77-D85A2F0CE91A}" type="presParOf" srcId="{8ABF378E-F5F5-4671-B484-0C13ADC391FF}" destId="{B24C1388-B1D5-4CF5-A419-49F9CBA9AE4F}" srcOrd="0" destOrd="0" presId="urn:microsoft.com/office/officeart/2005/8/layout/orgChart1"/>
    <dgm:cxn modelId="{F5431323-1B1E-AB40-B358-F2E78D5AC633}" type="presParOf" srcId="{B24C1388-B1D5-4CF5-A419-49F9CBA9AE4F}" destId="{C8C4C6E6-C972-4934-8E72-D18E651996E8}" srcOrd="0" destOrd="0" presId="urn:microsoft.com/office/officeart/2005/8/layout/orgChart1"/>
    <dgm:cxn modelId="{23F73C42-69B5-214D-967E-A0C8C5A4339F}" type="presParOf" srcId="{B24C1388-B1D5-4CF5-A419-49F9CBA9AE4F}" destId="{0EB0DB71-6DEE-4271-9DAE-45279F930294}" srcOrd="1" destOrd="0" presId="urn:microsoft.com/office/officeart/2005/8/layout/orgChart1"/>
    <dgm:cxn modelId="{8D2DED0F-6C28-BB43-8412-AC0F8CAA7CFF}" type="presParOf" srcId="{8ABF378E-F5F5-4671-B484-0C13ADC391FF}" destId="{2F5848EB-2371-46F1-AFED-9CAB52E6B8BC}" srcOrd="1" destOrd="0" presId="urn:microsoft.com/office/officeart/2005/8/layout/orgChart1"/>
    <dgm:cxn modelId="{AB4F96C3-361E-0E44-9847-E74C67A6BF8F}" type="presParOf" srcId="{8ABF378E-F5F5-4671-B484-0C13ADC391FF}" destId="{23625493-E91F-4BE8-8E4D-54BC30F4E9C6}" srcOrd="2" destOrd="0" presId="urn:microsoft.com/office/officeart/2005/8/layout/orgChart1"/>
    <dgm:cxn modelId="{69553F98-8031-0D4D-99F5-B38A09D0D3B4}" type="presParOf" srcId="{C5412FD7-8561-403C-8869-A66F5BFC11D0}" destId="{FCFE24F5-7A35-48E7-8CD5-C02AABAEBD89}" srcOrd="2" destOrd="0" presId="urn:microsoft.com/office/officeart/2005/8/layout/orgChart1"/>
    <dgm:cxn modelId="{3A3F6DA7-A488-B043-BE9B-B8D05A29BB9B}" type="presParOf" srcId="{BB21E2BD-C6D7-4644-ABC4-3BE7EF2B76D9}" destId="{BCFED121-3685-4492-A7D8-AE67243656E1}" srcOrd="8" destOrd="0" presId="urn:microsoft.com/office/officeart/2005/8/layout/orgChart1"/>
    <dgm:cxn modelId="{EAEB85DD-48F1-1A4E-BE3F-8A42CC723052}" type="presParOf" srcId="{BB21E2BD-C6D7-4644-ABC4-3BE7EF2B76D9}" destId="{F550639E-FDF4-4C08-B497-9713D497DD84}" srcOrd="9" destOrd="0" presId="urn:microsoft.com/office/officeart/2005/8/layout/orgChart1"/>
    <dgm:cxn modelId="{767F4A4A-215F-D547-87A2-3189F69A4349}" type="presParOf" srcId="{F550639E-FDF4-4C08-B497-9713D497DD84}" destId="{E3F5BC10-2979-4FC3-91D1-3816BBE36DA0}" srcOrd="0" destOrd="0" presId="urn:microsoft.com/office/officeart/2005/8/layout/orgChart1"/>
    <dgm:cxn modelId="{698D5575-6906-7B45-8485-C718E672AE26}" type="presParOf" srcId="{E3F5BC10-2979-4FC3-91D1-3816BBE36DA0}" destId="{FD76C940-C946-4EA7-9029-42E560BA3A9A}" srcOrd="0" destOrd="0" presId="urn:microsoft.com/office/officeart/2005/8/layout/orgChart1"/>
    <dgm:cxn modelId="{1D02568E-F520-D944-8D63-162A4BF58F0A}" type="presParOf" srcId="{E3F5BC10-2979-4FC3-91D1-3816BBE36DA0}" destId="{F46BF960-7A1A-4844-B5F8-D3B85B7F3896}" srcOrd="1" destOrd="0" presId="urn:microsoft.com/office/officeart/2005/8/layout/orgChart1"/>
    <dgm:cxn modelId="{68FCAB4D-0167-1E42-A72D-0527B885B4F1}" type="presParOf" srcId="{F550639E-FDF4-4C08-B497-9713D497DD84}" destId="{56A9A1FD-42AC-456B-9B32-C8E5AF82FAD6}" srcOrd="1" destOrd="0" presId="urn:microsoft.com/office/officeart/2005/8/layout/orgChart1"/>
    <dgm:cxn modelId="{7B719B13-9B2F-434D-B05B-915E96A2C2E0}" type="presParOf" srcId="{56A9A1FD-42AC-456B-9B32-C8E5AF82FAD6}" destId="{4CD1F0CA-5340-4EAF-9C0A-59824D432B4D}" srcOrd="0" destOrd="0" presId="urn:microsoft.com/office/officeart/2005/8/layout/orgChart1"/>
    <dgm:cxn modelId="{35841D6B-730F-A746-9E93-73879458E4F4}" type="presParOf" srcId="{56A9A1FD-42AC-456B-9B32-C8E5AF82FAD6}" destId="{B1334072-D8EB-44DD-82BA-0FE684EAB724}" srcOrd="1" destOrd="0" presId="urn:microsoft.com/office/officeart/2005/8/layout/orgChart1"/>
    <dgm:cxn modelId="{51E4161F-91C3-8F4D-BFEB-6C50CCCDC2E5}" type="presParOf" srcId="{B1334072-D8EB-44DD-82BA-0FE684EAB724}" destId="{F83026B3-51E6-412B-8B8D-343E328AE865}" srcOrd="0" destOrd="0" presId="urn:microsoft.com/office/officeart/2005/8/layout/orgChart1"/>
    <dgm:cxn modelId="{FF41983C-8F7B-2147-B09A-E865F05BCEFF}" type="presParOf" srcId="{F83026B3-51E6-412B-8B8D-343E328AE865}" destId="{15729573-D13E-49A7-A614-E8D56801821F}" srcOrd="0" destOrd="0" presId="urn:microsoft.com/office/officeart/2005/8/layout/orgChart1"/>
    <dgm:cxn modelId="{0011BCDF-261B-CF40-A5E4-BEDFE1C95C91}" type="presParOf" srcId="{F83026B3-51E6-412B-8B8D-343E328AE865}" destId="{E66F0222-8877-4CC7-BEAE-319B8AF23D8C}" srcOrd="1" destOrd="0" presId="urn:microsoft.com/office/officeart/2005/8/layout/orgChart1"/>
    <dgm:cxn modelId="{3FC24F78-747F-3B4B-A9D9-D6BE9EC42F22}" type="presParOf" srcId="{B1334072-D8EB-44DD-82BA-0FE684EAB724}" destId="{297C4DFD-1840-4E55-BEA0-2CF41C2744B1}" srcOrd="1" destOrd="0" presId="urn:microsoft.com/office/officeart/2005/8/layout/orgChart1"/>
    <dgm:cxn modelId="{2E0E2733-B9C7-604E-B57C-F5AF940FB222}" type="presParOf" srcId="{B1334072-D8EB-44DD-82BA-0FE684EAB724}" destId="{9CF880DE-61FF-4ADC-9D59-F435AF01C8D9}" srcOrd="2" destOrd="0" presId="urn:microsoft.com/office/officeart/2005/8/layout/orgChart1"/>
    <dgm:cxn modelId="{59BE6DA0-7A7B-4946-9F52-06806CEC40AA}" type="presParOf" srcId="{F550639E-FDF4-4C08-B497-9713D497DD84}" destId="{E54F82E5-68E4-48EC-8453-A3AA1FDEA5B5}" srcOrd="2" destOrd="0" presId="urn:microsoft.com/office/officeart/2005/8/layout/orgChart1"/>
    <dgm:cxn modelId="{BFE71E30-5496-2D45-806A-FE3B6A15C621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4BB69B3-23BF-449E-BBCD-EEA0AE4ED6A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7C48DE-0645-4111-B6C4-0035B5EDA151}">
      <dgm:prSet phldrT="[Text]"/>
      <dgm:spPr>
        <a:solidFill>
          <a:schemeClr val="accent2"/>
        </a:solidFill>
      </dgm:spPr>
      <dgm:t>
        <a:bodyPr/>
        <a:lstStyle/>
        <a:p>
          <a:r>
            <a:rPr lang="en-US" b="1" dirty="0" smtClean="0"/>
            <a:t>Exec Council</a:t>
          </a:r>
        </a:p>
        <a:p>
          <a:r>
            <a:rPr lang="en-US" dirty="0" smtClean="0"/>
            <a:t>President</a:t>
          </a:r>
          <a:endParaRPr lang="en-US" dirty="0"/>
        </a:p>
      </dgm:t>
    </dgm:pt>
    <dgm:pt modelId="{BB99C8DE-F5D2-48E8-9440-F23D4BDCB493}" type="parTrans" cxnId="{F1413345-C3F1-4447-B8F4-6F5BAFD9B58E}">
      <dgm:prSet/>
      <dgm:spPr/>
      <dgm:t>
        <a:bodyPr/>
        <a:lstStyle/>
        <a:p>
          <a:endParaRPr lang="en-US"/>
        </a:p>
      </dgm:t>
    </dgm:pt>
    <dgm:pt modelId="{6ADDE397-440F-4363-8B7F-3C5369F1F686}" type="sibTrans" cxnId="{F1413345-C3F1-4447-B8F4-6F5BAFD9B58E}">
      <dgm:prSet/>
      <dgm:spPr/>
      <dgm:t>
        <a:bodyPr/>
        <a:lstStyle/>
        <a:p>
          <a:endParaRPr lang="en-US"/>
        </a:p>
      </dgm:t>
    </dgm:pt>
    <dgm:pt modelId="{C9C879F4-D6D5-4F85-8E7D-9F7DAFDA7D60}">
      <dgm:prSet phldrT="[Text]"/>
      <dgm:spPr/>
      <dgm:t>
        <a:bodyPr/>
        <a:lstStyle/>
        <a:p>
          <a:r>
            <a:rPr lang="en-US" dirty="0" err="1" smtClean="0"/>
            <a:t>Pres</a:t>
          </a:r>
          <a:r>
            <a:rPr lang="en-US" dirty="0" smtClean="0"/>
            <a:t>-Elect</a:t>
          </a:r>
          <a:endParaRPr lang="en-US" dirty="0"/>
        </a:p>
      </dgm:t>
    </dgm:pt>
    <dgm:pt modelId="{595FCEE9-9105-4197-8E95-1C4A24685052}" type="parTrans" cxnId="{24E8760C-24B1-4A82-8422-03D73B139DA8}">
      <dgm:prSet/>
      <dgm:spPr/>
      <dgm:t>
        <a:bodyPr/>
        <a:lstStyle/>
        <a:p>
          <a:endParaRPr lang="en-US"/>
        </a:p>
      </dgm:t>
    </dgm:pt>
    <dgm:pt modelId="{586DBB85-3CD0-4F3E-B525-2F574231E39E}" type="sibTrans" cxnId="{24E8760C-24B1-4A82-8422-03D73B139DA8}">
      <dgm:prSet/>
      <dgm:spPr/>
      <dgm:t>
        <a:bodyPr/>
        <a:lstStyle/>
        <a:p>
          <a:endParaRPr lang="en-US"/>
        </a:p>
      </dgm:t>
    </dgm:pt>
    <dgm:pt modelId="{55C0D72E-EFAF-45BA-A6B0-89F34F1C1F15}">
      <dgm:prSet phldrT="[Text]"/>
      <dgm:spPr/>
      <dgm:t>
        <a:bodyPr/>
        <a:lstStyle/>
        <a:p>
          <a:r>
            <a:rPr lang="en-US" dirty="0" smtClean="0"/>
            <a:t>Secretary</a:t>
          </a:r>
          <a:endParaRPr lang="en-US" dirty="0"/>
        </a:p>
      </dgm:t>
    </dgm:pt>
    <dgm:pt modelId="{0D261851-2701-4283-B7AA-EB330BC1C270}" type="parTrans" cxnId="{3811329B-4363-48F0-A289-AA4B03F73803}">
      <dgm:prSet/>
      <dgm:spPr/>
      <dgm:t>
        <a:bodyPr/>
        <a:lstStyle/>
        <a:p>
          <a:endParaRPr lang="en-US"/>
        </a:p>
      </dgm:t>
    </dgm:pt>
    <dgm:pt modelId="{5247DE76-2841-404F-B194-AC25C0523E58}" type="sibTrans" cxnId="{3811329B-4363-48F0-A289-AA4B03F73803}">
      <dgm:prSet/>
      <dgm:spPr/>
      <dgm:t>
        <a:bodyPr/>
        <a:lstStyle/>
        <a:p>
          <a:endParaRPr lang="en-US"/>
        </a:p>
      </dgm:t>
    </dgm:pt>
    <dgm:pt modelId="{C4129626-BF16-4663-ADC0-44DC61C82C87}">
      <dgm:prSet phldrT="[Text]"/>
      <dgm:spPr/>
      <dgm:t>
        <a:bodyPr/>
        <a:lstStyle/>
        <a:p>
          <a:r>
            <a:rPr lang="en-US" dirty="0" smtClean="0"/>
            <a:t>Treasurer</a:t>
          </a:r>
          <a:endParaRPr lang="en-US" dirty="0"/>
        </a:p>
      </dgm:t>
    </dgm:pt>
    <dgm:pt modelId="{8C1F7BFF-0030-4946-8C40-080E03F6CF42}" type="parTrans" cxnId="{45E8B45F-9838-4CE0-A39E-AEB768F6152F}">
      <dgm:prSet/>
      <dgm:spPr/>
      <dgm:t>
        <a:bodyPr/>
        <a:lstStyle/>
        <a:p>
          <a:endParaRPr lang="en-US"/>
        </a:p>
      </dgm:t>
    </dgm:pt>
    <dgm:pt modelId="{201379C7-39A3-4DC6-AC51-B82D105E6377}" type="sibTrans" cxnId="{45E8B45F-9838-4CE0-A39E-AEB768F6152F}">
      <dgm:prSet/>
      <dgm:spPr/>
      <dgm:t>
        <a:bodyPr/>
        <a:lstStyle/>
        <a:p>
          <a:endParaRPr lang="en-US"/>
        </a:p>
      </dgm:t>
    </dgm:pt>
    <dgm:pt modelId="{95666C54-99D5-47A2-9F5E-D4563152016F}">
      <dgm:prSet/>
      <dgm:spPr/>
      <dgm:t>
        <a:bodyPr/>
        <a:lstStyle/>
        <a:p>
          <a:r>
            <a:rPr lang="en-US" dirty="0" smtClean="0"/>
            <a:t>Co-</a:t>
          </a:r>
          <a:r>
            <a:rPr lang="en-US" dirty="0" err="1" smtClean="0"/>
            <a:t>DoCs</a:t>
          </a:r>
          <a:endParaRPr lang="en-US" dirty="0"/>
        </a:p>
      </dgm:t>
    </dgm:pt>
    <dgm:pt modelId="{1A5EAC6C-BB92-44D9-ACBA-F1E1FCA2BA6E}" type="parTrans" cxnId="{79B6B4E9-0FAE-450C-A0D8-A9655577DD7B}">
      <dgm:prSet/>
      <dgm:spPr/>
      <dgm:t>
        <a:bodyPr/>
        <a:lstStyle/>
        <a:p>
          <a:endParaRPr lang="en-US"/>
        </a:p>
      </dgm:t>
    </dgm:pt>
    <dgm:pt modelId="{0E28E262-7AAE-4DAC-980F-A0FC8B8D16D2}" type="sibTrans" cxnId="{79B6B4E9-0FAE-450C-A0D8-A9655577DD7B}">
      <dgm:prSet/>
      <dgm:spPr/>
      <dgm:t>
        <a:bodyPr/>
        <a:lstStyle/>
        <a:p>
          <a:endParaRPr lang="en-US"/>
        </a:p>
      </dgm:t>
    </dgm:pt>
    <dgm:pt modelId="{0919D15E-CAD7-4265-9107-3C91A84F6C70}">
      <dgm:prSet/>
      <dgm:spPr/>
      <dgm:t>
        <a:bodyPr/>
        <a:lstStyle/>
        <a:p>
          <a:r>
            <a:rPr lang="en-US" b="0" dirty="0" smtClean="0"/>
            <a:t>Student Senate Rep</a:t>
          </a:r>
          <a:endParaRPr lang="en-US" b="0" dirty="0"/>
        </a:p>
      </dgm:t>
    </dgm:pt>
    <dgm:pt modelId="{5E83910E-1D47-4914-BDFB-4FA44C537D8E}" type="parTrans" cxnId="{F05C49DE-4B13-4C94-B4B3-31923B61C26A}">
      <dgm:prSet/>
      <dgm:spPr/>
      <dgm:t>
        <a:bodyPr/>
        <a:lstStyle/>
        <a:p>
          <a:endParaRPr lang="en-US"/>
        </a:p>
      </dgm:t>
    </dgm:pt>
    <dgm:pt modelId="{98C53F09-52BE-4B5A-90DC-B5717A75D434}" type="sibTrans" cxnId="{F05C49DE-4B13-4C94-B4B3-31923B61C26A}">
      <dgm:prSet/>
      <dgm:spPr/>
      <dgm:t>
        <a:bodyPr/>
        <a:lstStyle/>
        <a:p>
          <a:endParaRPr lang="en-US"/>
        </a:p>
      </dgm:t>
    </dgm:pt>
    <dgm:pt modelId="{6DEC4C0B-A08B-4ABB-9A0E-EE83CDC8EAF1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Prof Affairs</a:t>
          </a:r>
          <a:endParaRPr lang="en-US" dirty="0"/>
        </a:p>
      </dgm:t>
    </dgm:pt>
    <dgm:pt modelId="{C042C477-2B58-496F-95C0-7891A46FD0D2}" type="parTrans" cxnId="{1313684B-598F-43E2-9D74-3E214CEB895E}">
      <dgm:prSet/>
      <dgm:spPr/>
      <dgm:t>
        <a:bodyPr/>
        <a:lstStyle/>
        <a:p>
          <a:endParaRPr lang="en-US"/>
        </a:p>
      </dgm:t>
    </dgm:pt>
    <dgm:pt modelId="{6F90D493-B6AF-4CCC-A107-9FA83E92DF5B}" type="sibTrans" cxnId="{1313684B-598F-43E2-9D74-3E214CEB895E}">
      <dgm:prSet/>
      <dgm:spPr/>
      <dgm:t>
        <a:bodyPr/>
        <a:lstStyle/>
        <a:p>
          <a:endParaRPr lang="en-US"/>
        </a:p>
      </dgm:t>
    </dgm:pt>
    <dgm:pt modelId="{E3829422-E995-4390-9D3A-FA95D666A020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Communications</a:t>
          </a:r>
          <a:endParaRPr lang="en-US" dirty="0"/>
        </a:p>
      </dgm:t>
    </dgm:pt>
    <dgm:pt modelId="{C65BEA0C-269F-4DDA-857E-D1C53B9B62F0}" type="parTrans" cxnId="{23632B22-627C-486C-A759-DEC3114183AC}">
      <dgm:prSet/>
      <dgm:spPr/>
      <dgm:t>
        <a:bodyPr/>
        <a:lstStyle/>
        <a:p>
          <a:endParaRPr lang="en-US"/>
        </a:p>
      </dgm:t>
    </dgm:pt>
    <dgm:pt modelId="{38A186BA-79A4-49B7-8030-8D38D57531D0}" type="sibTrans" cxnId="{23632B22-627C-486C-A759-DEC3114183AC}">
      <dgm:prSet/>
      <dgm:spPr/>
      <dgm:t>
        <a:bodyPr/>
        <a:lstStyle/>
        <a:p>
          <a:endParaRPr lang="en-US"/>
        </a:p>
      </dgm:t>
    </dgm:pt>
    <dgm:pt modelId="{59F8E8A3-D83B-4437-B078-C1F97144EFBD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dirty="0" smtClean="0"/>
            <a:t>Team Org Affairs</a:t>
          </a:r>
          <a:endParaRPr lang="en-US" dirty="0"/>
        </a:p>
      </dgm:t>
    </dgm:pt>
    <dgm:pt modelId="{D422A50C-2F7D-4C25-B815-C300F41A6EF6}" type="parTrans" cxnId="{7C0D4361-9587-42B4-A269-4BD74F3631BF}">
      <dgm:prSet/>
      <dgm:spPr/>
      <dgm:t>
        <a:bodyPr/>
        <a:lstStyle/>
        <a:p>
          <a:endParaRPr lang="en-US"/>
        </a:p>
      </dgm:t>
    </dgm:pt>
    <dgm:pt modelId="{482E8AAA-E03E-46D2-AF69-C9097D632CAE}" type="sibTrans" cxnId="{7C0D4361-9587-42B4-A269-4BD74F3631BF}">
      <dgm:prSet/>
      <dgm:spPr/>
      <dgm:t>
        <a:bodyPr/>
        <a:lstStyle/>
        <a:p>
          <a:endParaRPr lang="en-US"/>
        </a:p>
      </dgm:t>
    </dgm:pt>
    <dgm:pt modelId="{7175D234-34F3-4AE0-95E4-2A5624687B0E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Team Community Outreach</a:t>
          </a:r>
          <a:endParaRPr lang="en-US" dirty="0"/>
        </a:p>
      </dgm:t>
    </dgm:pt>
    <dgm:pt modelId="{78534D34-3E49-45B4-8F39-A6C46DCCD6C1}" type="parTrans" cxnId="{5199F531-3CE7-4074-ADC9-08F33EAE3675}">
      <dgm:prSet/>
      <dgm:spPr/>
      <dgm:t>
        <a:bodyPr/>
        <a:lstStyle/>
        <a:p>
          <a:endParaRPr lang="en-US"/>
        </a:p>
      </dgm:t>
    </dgm:pt>
    <dgm:pt modelId="{69FB34E5-6939-4509-9849-1CA783E7D5B1}" type="sibTrans" cxnId="{5199F531-3CE7-4074-ADC9-08F33EAE3675}">
      <dgm:prSet/>
      <dgm:spPr/>
      <dgm:t>
        <a:bodyPr/>
        <a:lstStyle/>
        <a:p>
          <a:endParaRPr lang="en-US"/>
        </a:p>
      </dgm:t>
    </dgm:pt>
    <dgm:pt modelId="{57BE886E-96D6-4C90-99A9-DC4EDB239345}">
      <dgm:prSet/>
      <dgm:spPr>
        <a:solidFill>
          <a:schemeClr val="accent3"/>
        </a:solidFill>
        <a:ln w="114300">
          <a:noFill/>
        </a:ln>
      </dgm:spPr>
      <dgm:t>
        <a:bodyPr/>
        <a:lstStyle/>
        <a:p>
          <a:r>
            <a:rPr lang="en-US" smtClean="0"/>
            <a:t>ASM liason</a:t>
          </a:r>
          <a:endParaRPr lang="en-US"/>
        </a:p>
      </dgm:t>
    </dgm:pt>
    <dgm:pt modelId="{16AB6688-4A8D-43A0-ABAE-0047D1E350C0}" type="parTrans" cxnId="{FB4635E1-992A-4F05-924F-5B4F8AE03754}">
      <dgm:prSet/>
      <dgm:spPr/>
      <dgm:t>
        <a:bodyPr/>
        <a:lstStyle/>
        <a:p>
          <a:endParaRPr lang="en-US"/>
        </a:p>
      </dgm:t>
    </dgm:pt>
    <dgm:pt modelId="{E0D56724-D813-40F1-AA3A-3164D0AD7BB5}" type="sibTrans" cxnId="{FB4635E1-992A-4F05-924F-5B4F8AE03754}">
      <dgm:prSet/>
      <dgm:spPr/>
      <dgm:t>
        <a:bodyPr/>
        <a:lstStyle/>
        <a:p>
          <a:endParaRPr lang="en-US"/>
        </a:p>
      </dgm:t>
    </dgm:pt>
    <dgm:pt modelId="{19AD2C21-FB11-4358-B71C-FDBEAAF3B3EB}" type="pres">
      <dgm:prSet presAssocID="{A4BB69B3-23BF-449E-BBCD-EEA0AE4ED6A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99FFE22-E7D2-41CC-945E-F5B0D432AC34}" type="pres">
      <dgm:prSet presAssocID="{FB7C48DE-0645-4111-B6C4-0035B5EDA151}" presName="hierRoot1" presStyleCnt="0">
        <dgm:presLayoutVars>
          <dgm:hierBranch val="init"/>
        </dgm:presLayoutVars>
      </dgm:prSet>
      <dgm:spPr/>
    </dgm:pt>
    <dgm:pt modelId="{74E1C3D0-A725-4084-A6E0-EA3D54C74C9A}" type="pres">
      <dgm:prSet presAssocID="{FB7C48DE-0645-4111-B6C4-0035B5EDA151}" presName="rootComposite1" presStyleCnt="0"/>
      <dgm:spPr/>
    </dgm:pt>
    <dgm:pt modelId="{E9EF0D3B-B0E7-4256-8D05-DC5F8EB9964B}" type="pres">
      <dgm:prSet presAssocID="{FB7C48DE-0645-4111-B6C4-0035B5EDA15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488426-4CA3-4445-94FD-BF23194C65DB}" type="pres">
      <dgm:prSet presAssocID="{FB7C48DE-0645-4111-B6C4-0035B5EDA15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BB21E2BD-C6D7-4644-ABC4-3BE7EF2B76D9}" type="pres">
      <dgm:prSet presAssocID="{FB7C48DE-0645-4111-B6C4-0035B5EDA151}" presName="hierChild2" presStyleCnt="0"/>
      <dgm:spPr/>
    </dgm:pt>
    <dgm:pt modelId="{8B3BADA2-BC2B-40BF-88EF-3DFB5D4D188C}" type="pres">
      <dgm:prSet presAssocID="{595FCEE9-9105-4197-8E95-1C4A2468505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16109DA-E790-4C16-8DFC-3EAECEF35B3E}" type="pres">
      <dgm:prSet presAssocID="{C9C879F4-D6D5-4F85-8E7D-9F7DAFDA7D60}" presName="hierRoot2" presStyleCnt="0">
        <dgm:presLayoutVars>
          <dgm:hierBranch val="init"/>
        </dgm:presLayoutVars>
      </dgm:prSet>
      <dgm:spPr/>
    </dgm:pt>
    <dgm:pt modelId="{F41C94F9-AE61-4416-80DC-5EC35B49985C}" type="pres">
      <dgm:prSet presAssocID="{C9C879F4-D6D5-4F85-8E7D-9F7DAFDA7D60}" presName="rootComposite" presStyleCnt="0"/>
      <dgm:spPr/>
    </dgm:pt>
    <dgm:pt modelId="{1C07E151-1B22-4421-8650-69DCBC8884CB}" type="pres">
      <dgm:prSet presAssocID="{C9C879F4-D6D5-4F85-8E7D-9F7DAFDA7D6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B82103-87E0-4E5D-8E09-3F056A085EEA}" type="pres">
      <dgm:prSet presAssocID="{C9C879F4-D6D5-4F85-8E7D-9F7DAFDA7D60}" presName="rootConnector" presStyleLbl="node2" presStyleIdx="0" presStyleCnt="5"/>
      <dgm:spPr/>
      <dgm:t>
        <a:bodyPr/>
        <a:lstStyle/>
        <a:p>
          <a:endParaRPr lang="en-US"/>
        </a:p>
      </dgm:t>
    </dgm:pt>
    <dgm:pt modelId="{F656FBD5-1C7C-4F55-AE09-74E6C1F26D28}" type="pres">
      <dgm:prSet presAssocID="{C9C879F4-D6D5-4F85-8E7D-9F7DAFDA7D60}" presName="hierChild4" presStyleCnt="0"/>
      <dgm:spPr/>
    </dgm:pt>
    <dgm:pt modelId="{D083D481-DD5D-47DF-97A8-1D3C297C8B2B}" type="pres">
      <dgm:prSet presAssocID="{C042C477-2B58-496F-95C0-7891A46FD0D2}" presName="Name37" presStyleLbl="parChTrans1D3" presStyleIdx="0" presStyleCnt="5"/>
      <dgm:spPr/>
      <dgm:t>
        <a:bodyPr/>
        <a:lstStyle/>
        <a:p>
          <a:endParaRPr lang="en-US"/>
        </a:p>
      </dgm:t>
    </dgm:pt>
    <dgm:pt modelId="{EB9551D9-3EC7-435F-AF18-7405BC0B8F2F}" type="pres">
      <dgm:prSet presAssocID="{6DEC4C0B-A08B-4ABB-9A0E-EE83CDC8EAF1}" presName="hierRoot2" presStyleCnt="0">
        <dgm:presLayoutVars>
          <dgm:hierBranch/>
        </dgm:presLayoutVars>
      </dgm:prSet>
      <dgm:spPr/>
    </dgm:pt>
    <dgm:pt modelId="{DB60A80F-D7EA-4D4C-9110-D4408D1CB42A}" type="pres">
      <dgm:prSet presAssocID="{6DEC4C0B-A08B-4ABB-9A0E-EE83CDC8EAF1}" presName="rootComposite" presStyleCnt="0"/>
      <dgm:spPr/>
    </dgm:pt>
    <dgm:pt modelId="{BCC64CCD-C0EA-45FE-96C8-5A56DA0F8843}" type="pres">
      <dgm:prSet presAssocID="{6DEC4C0B-A08B-4ABB-9A0E-EE83CDC8EAF1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6369A-F47C-4CC1-8B79-AA08E04A8A87}" type="pres">
      <dgm:prSet presAssocID="{6DEC4C0B-A08B-4ABB-9A0E-EE83CDC8EAF1}" presName="rootConnector" presStyleLbl="node3" presStyleIdx="0" presStyleCnt="5"/>
      <dgm:spPr/>
      <dgm:t>
        <a:bodyPr/>
        <a:lstStyle/>
        <a:p>
          <a:endParaRPr lang="en-US"/>
        </a:p>
      </dgm:t>
    </dgm:pt>
    <dgm:pt modelId="{F78EEC2F-4EDF-43EF-94FB-3FE316D4E6B2}" type="pres">
      <dgm:prSet presAssocID="{6DEC4C0B-A08B-4ABB-9A0E-EE83CDC8EAF1}" presName="hierChild4" presStyleCnt="0"/>
      <dgm:spPr/>
    </dgm:pt>
    <dgm:pt modelId="{70FA2E1A-4E09-4FBD-A90E-99306937313C}" type="pres">
      <dgm:prSet presAssocID="{6DEC4C0B-A08B-4ABB-9A0E-EE83CDC8EAF1}" presName="hierChild5" presStyleCnt="0"/>
      <dgm:spPr/>
    </dgm:pt>
    <dgm:pt modelId="{9070AE82-E858-4BD6-9801-A5F92DAE6006}" type="pres">
      <dgm:prSet presAssocID="{C9C879F4-D6D5-4F85-8E7D-9F7DAFDA7D60}" presName="hierChild5" presStyleCnt="0"/>
      <dgm:spPr/>
    </dgm:pt>
    <dgm:pt modelId="{DA6109A7-323F-4F3E-AC3E-6982E7D25359}" type="pres">
      <dgm:prSet presAssocID="{0D261851-2701-4283-B7AA-EB330BC1C270}" presName="Name37" presStyleLbl="parChTrans1D2" presStyleIdx="1" presStyleCnt="5"/>
      <dgm:spPr/>
      <dgm:t>
        <a:bodyPr/>
        <a:lstStyle/>
        <a:p>
          <a:endParaRPr lang="en-US"/>
        </a:p>
      </dgm:t>
    </dgm:pt>
    <dgm:pt modelId="{54910368-4721-497B-8744-1FBFF31394D7}" type="pres">
      <dgm:prSet presAssocID="{55C0D72E-EFAF-45BA-A6B0-89F34F1C1F15}" presName="hierRoot2" presStyleCnt="0">
        <dgm:presLayoutVars>
          <dgm:hierBranch val="init"/>
        </dgm:presLayoutVars>
      </dgm:prSet>
      <dgm:spPr/>
    </dgm:pt>
    <dgm:pt modelId="{B1FA2D4E-DB30-4564-A124-4B04A9442A56}" type="pres">
      <dgm:prSet presAssocID="{55C0D72E-EFAF-45BA-A6B0-89F34F1C1F15}" presName="rootComposite" presStyleCnt="0"/>
      <dgm:spPr/>
    </dgm:pt>
    <dgm:pt modelId="{A0D08F08-E346-4506-9612-7B7439E21456}" type="pres">
      <dgm:prSet presAssocID="{55C0D72E-EFAF-45BA-A6B0-89F34F1C1F15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129FAF-F3AC-4CF7-891D-6345C6ADC1D8}" type="pres">
      <dgm:prSet presAssocID="{55C0D72E-EFAF-45BA-A6B0-89F34F1C1F15}" presName="rootConnector" presStyleLbl="node2" presStyleIdx="1" presStyleCnt="5"/>
      <dgm:spPr/>
      <dgm:t>
        <a:bodyPr/>
        <a:lstStyle/>
        <a:p>
          <a:endParaRPr lang="en-US"/>
        </a:p>
      </dgm:t>
    </dgm:pt>
    <dgm:pt modelId="{5E52F570-ACEB-4B52-9216-33E093B6DB13}" type="pres">
      <dgm:prSet presAssocID="{55C0D72E-EFAF-45BA-A6B0-89F34F1C1F15}" presName="hierChild4" presStyleCnt="0"/>
      <dgm:spPr/>
    </dgm:pt>
    <dgm:pt modelId="{A2F9B3CD-0E20-495D-9585-3A91D1F355AD}" type="pres">
      <dgm:prSet presAssocID="{C65BEA0C-269F-4DDA-857E-D1C53B9B62F0}" presName="Name37" presStyleLbl="parChTrans1D3" presStyleIdx="1" presStyleCnt="5"/>
      <dgm:spPr/>
      <dgm:t>
        <a:bodyPr/>
        <a:lstStyle/>
        <a:p>
          <a:endParaRPr lang="en-US"/>
        </a:p>
      </dgm:t>
    </dgm:pt>
    <dgm:pt modelId="{2EF19455-586D-4313-9DE1-6C5A802020C8}" type="pres">
      <dgm:prSet presAssocID="{E3829422-E995-4390-9D3A-FA95D666A020}" presName="hierRoot2" presStyleCnt="0">
        <dgm:presLayoutVars>
          <dgm:hierBranch val="init"/>
        </dgm:presLayoutVars>
      </dgm:prSet>
      <dgm:spPr/>
    </dgm:pt>
    <dgm:pt modelId="{3B4B98FB-91B0-40F4-871D-8083596F4EAD}" type="pres">
      <dgm:prSet presAssocID="{E3829422-E995-4390-9D3A-FA95D666A020}" presName="rootComposite" presStyleCnt="0"/>
      <dgm:spPr/>
    </dgm:pt>
    <dgm:pt modelId="{13C608E0-1E0B-460C-A312-61549027FB7F}" type="pres">
      <dgm:prSet presAssocID="{E3829422-E995-4390-9D3A-FA95D666A020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D4E768-9133-440B-8160-4DE459D46B57}" type="pres">
      <dgm:prSet presAssocID="{E3829422-E995-4390-9D3A-FA95D666A020}" presName="rootConnector" presStyleLbl="node3" presStyleIdx="1" presStyleCnt="5"/>
      <dgm:spPr/>
      <dgm:t>
        <a:bodyPr/>
        <a:lstStyle/>
        <a:p>
          <a:endParaRPr lang="en-US"/>
        </a:p>
      </dgm:t>
    </dgm:pt>
    <dgm:pt modelId="{70D0B20F-C19C-4D69-8340-05147439E5FB}" type="pres">
      <dgm:prSet presAssocID="{E3829422-E995-4390-9D3A-FA95D666A020}" presName="hierChild4" presStyleCnt="0"/>
      <dgm:spPr/>
    </dgm:pt>
    <dgm:pt modelId="{4BEB6471-606D-4E57-85AF-F665383723E0}" type="pres">
      <dgm:prSet presAssocID="{E3829422-E995-4390-9D3A-FA95D666A020}" presName="hierChild5" presStyleCnt="0"/>
      <dgm:spPr/>
    </dgm:pt>
    <dgm:pt modelId="{5797E834-E036-47AE-9EC2-C870D876A5A0}" type="pres">
      <dgm:prSet presAssocID="{55C0D72E-EFAF-45BA-A6B0-89F34F1C1F15}" presName="hierChild5" presStyleCnt="0"/>
      <dgm:spPr/>
    </dgm:pt>
    <dgm:pt modelId="{64BB6511-43BF-4D7F-8ED6-DE9F8436D62C}" type="pres">
      <dgm:prSet presAssocID="{8C1F7BFF-0030-4946-8C40-080E03F6CF42}" presName="Name37" presStyleLbl="parChTrans1D2" presStyleIdx="2" presStyleCnt="5"/>
      <dgm:spPr/>
      <dgm:t>
        <a:bodyPr/>
        <a:lstStyle/>
        <a:p>
          <a:endParaRPr lang="en-US"/>
        </a:p>
      </dgm:t>
    </dgm:pt>
    <dgm:pt modelId="{93CDC55C-6862-4BBA-A363-398EFEDB6041}" type="pres">
      <dgm:prSet presAssocID="{C4129626-BF16-4663-ADC0-44DC61C82C87}" presName="hierRoot2" presStyleCnt="0">
        <dgm:presLayoutVars>
          <dgm:hierBranch val="init"/>
        </dgm:presLayoutVars>
      </dgm:prSet>
      <dgm:spPr/>
    </dgm:pt>
    <dgm:pt modelId="{3F8A01D5-3D92-47F6-B753-428610E24A55}" type="pres">
      <dgm:prSet presAssocID="{C4129626-BF16-4663-ADC0-44DC61C82C87}" presName="rootComposite" presStyleCnt="0"/>
      <dgm:spPr/>
    </dgm:pt>
    <dgm:pt modelId="{74235AAF-A480-4435-A425-DDEB499026FF}" type="pres">
      <dgm:prSet presAssocID="{C4129626-BF16-4663-ADC0-44DC61C82C87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5A79A1-AFA4-4BA0-B07B-873A3CC14FF2}" type="pres">
      <dgm:prSet presAssocID="{C4129626-BF16-4663-ADC0-44DC61C82C87}" presName="rootConnector" presStyleLbl="node2" presStyleIdx="2" presStyleCnt="5"/>
      <dgm:spPr/>
      <dgm:t>
        <a:bodyPr/>
        <a:lstStyle/>
        <a:p>
          <a:endParaRPr lang="en-US"/>
        </a:p>
      </dgm:t>
    </dgm:pt>
    <dgm:pt modelId="{4D8A8FD6-18F4-4A01-B14E-250E59FE7D16}" type="pres">
      <dgm:prSet presAssocID="{C4129626-BF16-4663-ADC0-44DC61C82C87}" presName="hierChild4" presStyleCnt="0"/>
      <dgm:spPr/>
    </dgm:pt>
    <dgm:pt modelId="{45C71445-DDE9-4867-8500-85602C855459}" type="pres">
      <dgm:prSet presAssocID="{D422A50C-2F7D-4C25-B815-C300F41A6EF6}" presName="Name37" presStyleLbl="parChTrans1D3" presStyleIdx="2" presStyleCnt="5"/>
      <dgm:spPr/>
      <dgm:t>
        <a:bodyPr/>
        <a:lstStyle/>
        <a:p>
          <a:endParaRPr lang="en-US"/>
        </a:p>
      </dgm:t>
    </dgm:pt>
    <dgm:pt modelId="{342BB16E-E19B-475B-A054-073764C21AD5}" type="pres">
      <dgm:prSet presAssocID="{59F8E8A3-D83B-4437-B078-C1F97144EFBD}" presName="hierRoot2" presStyleCnt="0">
        <dgm:presLayoutVars>
          <dgm:hierBranch val="init"/>
        </dgm:presLayoutVars>
      </dgm:prSet>
      <dgm:spPr/>
    </dgm:pt>
    <dgm:pt modelId="{A5CB4985-2951-4F8E-8397-849091BC305A}" type="pres">
      <dgm:prSet presAssocID="{59F8E8A3-D83B-4437-B078-C1F97144EFBD}" presName="rootComposite" presStyleCnt="0"/>
      <dgm:spPr/>
    </dgm:pt>
    <dgm:pt modelId="{57A0A8EB-63EC-49CB-9C7E-FC1DD011F493}" type="pres">
      <dgm:prSet presAssocID="{59F8E8A3-D83B-4437-B078-C1F97144EFBD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323D7-3611-464B-9709-AD9A1212EE49}" type="pres">
      <dgm:prSet presAssocID="{59F8E8A3-D83B-4437-B078-C1F97144EFBD}" presName="rootConnector" presStyleLbl="node3" presStyleIdx="2" presStyleCnt="5"/>
      <dgm:spPr/>
      <dgm:t>
        <a:bodyPr/>
        <a:lstStyle/>
        <a:p>
          <a:endParaRPr lang="en-US"/>
        </a:p>
      </dgm:t>
    </dgm:pt>
    <dgm:pt modelId="{1C9E384D-25C2-4918-9167-863488EFE424}" type="pres">
      <dgm:prSet presAssocID="{59F8E8A3-D83B-4437-B078-C1F97144EFBD}" presName="hierChild4" presStyleCnt="0"/>
      <dgm:spPr/>
    </dgm:pt>
    <dgm:pt modelId="{32158D50-706D-45FD-9891-43488BB8D3AB}" type="pres">
      <dgm:prSet presAssocID="{59F8E8A3-D83B-4437-B078-C1F97144EFBD}" presName="hierChild5" presStyleCnt="0"/>
      <dgm:spPr/>
    </dgm:pt>
    <dgm:pt modelId="{B4D9FB89-4CE1-42F2-A2A6-8C862FD2D934}" type="pres">
      <dgm:prSet presAssocID="{C4129626-BF16-4663-ADC0-44DC61C82C87}" presName="hierChild5" presStyleCnt="0"/>
      <dgm:spPr/>
    </dgm:pt>
    <dgm:pt modelId="{774A8305-EA34-4BA0-BA77-7B3527E4B0CB}" type="pres">
      <dgm:prSet presAssocID="{1A5EAC6C-BB92-44D9-ACBA-F1E1FCA2BA6E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412FD7-8561-403C-8869-A66F5BFC11D0}" type="pres">
      <dgm:prSet presAssocID="{95666C54-99D5-47A2-9F5E-D4563152016F}" presName="hierRoot2" presStyleCnt="0">
        <dgm:presLayoutVars>
          <dgm:hierBranch val="init"/>
        </dgm:presLayoutVars>
      </dgm:prSet>
      <dgm:spPr/>
    </dgm:pt>
    <dgm:pt modelId="{4E42B2DA-E1F8-4989-B40F-4F107E0D18D8}" type="pres">
      <dgm:prSet presAssocID="{95666C54-99D5-47A2-9F5E-D4563152016F}" presName="rootComposite" presStyleCnt="0"/>
      <dgm:spPr/>
    </dgm:pt>
    <dgm:pt modelId="{72B7C8D4-C8AD-414D-AEF1-2648A933C0B1}" type="pres">
      <dgm:prSet presAssocID="{95666C54-99D5-47A2-9F5E-D4563152016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A2BA4B-19F9-4B10-934F-EF39AC7D648A}" type="pres">
      <dgm:prSet presAssocID="{95666C54-99D5-47A2-9F5E-D4563152016F}" presName="rootConnector" presStyleLbl="node2" presStyleIdx="3" presStyleCnt="5"/>
      <dgm:spPr/>
      <dgm:t>
        <a:bodyPr/>
        <a:lstStyle/>
        <a:p>
          <a:endParaRPr lang="en-US"/>
        </a:p>
      </dgm:t>
    </dgm:pt>
    <dgm:pt modelId="{30C32D1D-110F-4FE7-8F6E-3C4A2337DDA9}" type="pres">
      <dgm:prSet presAssocID="{95666C54-99D5-47A2-9F5E-D4563152016F}" presName="hierChild4" presStyleCnt="0"/>
      <dgm:spPr/>
    </dgm:pt>
    <dgm:pt modelId="{57564642-F8F8-4D57-9090-E55EC692A3BB}" type="pres">
      <dgm:prSet presAssocID="{78534D34-3E49-45B4-8F39-A6C46DCCD6C1}" presName="Name37" presStyleLbl="parChTrans1D3" presStyleIdx="3" presStyleCnt="5"/>
      <dgm:spPr/>
      <dgm:t>
        <a:bodyPr/>
        <a:lstStyle/>
        <a:p>
          <a:endParaRPr lang="en-US"/>
        </a:p>
      </dgm:t>
    </dgm:pt>
    <dgm:pt modelId="{8ABF378E-F5F5-4671-B484-0C13ADC391FF}" type="pres">
      <dgm:prSet presAssocID="{7175D234-34F3-4AE0-95E4-2A5624687B0E}" presName="hierRoot2" presStyleCnt="0">
        <dgm:presLayoutVars>
          <dgm:hierBranch val="init"/>
        </dgm:presLayoutVars>
      </dgm:prSet>
      <dgm:spPr/>
    </dgm:pt>
    <dgm:pt modelId="{B24C1388-B1D5-4CF5-A419-49F9CBA9AE4F}" type="pres">
      <dgm:prSet presAssocID="{7175D234-34F3-4AE0-95E4-2A5624687B0E}" presName="rootComposite" presStyleCnt="0"/>
      <dgm:spPr/>
    </dgm:pt>
    <dgm:pt modelId="{C8C4C6E6-C972-4934-8E72-D18E651996E8}" type="pres">
      <dgm:prSet presAssocID="{7175D234-34F3-4AE0-95E4-2A5624687B0E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B0DB71-6DEE-4271-9DAE-45279F930294}" type="pres">
      <dgm:prSet presAssocID="{7175D234-34F3-4AE0-95E4-2A5624687B0E}" presName="rootConnector" presStyleLbl="node3" presStyleIdx="3" presStyleCnt="5"/>
      <dgm:spPr/>
      <dgm:t>
        <a:bodyPr/>
        <a:lstStyle/>
        <a:p>
          <a:endParaRPr lang="en-US"/>
        </a:p>
      </dgm:t>
    </dgm:pt>
    <dgm:pt modelId="{2F5848EB-2371-46F1-AFED-9CAB52E6B8BC}" type="pres">
      <dgm:prSet presAssocID="{7175D234-34F3-4AE0-95E4-2A5624687B0E}" presName="hierChild4" presStyleCnt="0"/>
      <dgm:spPr/>
    </dgm:pt>
    <dgm:pt modelId="{23625493-E91F-4BE8-8E4D-54BC30F4E9C6}" type="pres">
      <dgm:prSet presAssocID="{7175D234-34F3-4AE0-95E4-2A5624687B0E}" presName="hierChild5" presStyleCnt="0"/>
      <dgm:spPr/>
    </dgm:pt>
    <dgm:pt modelId="{FCFE24F5-7A35-48E7-8CD5-C02AABAEBD89}" type="pres">
      <dgm:prSet presAssocID="{95666C54-99D5-47A2-9F5E-D4563152016F}" presName="hierChild5" presStyleCnt="0"/>
      <dgm:spPr/>
    </dgm:pt>
    <dgm:pt modelId="{BCFED121-3685-4492-A7D8-AE67243656E1}" type="pres">
      <dgm:prSet presAssocID="{5E83910E-1D47-4914-BDFB-4FA44C537D8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F550639E-FDF4-4C08-B497-9713D497DD84}" type="pres">
      <dgm:prSet presAssocID="{0919D15E-CAD7-4265-9107-3C91A84F6C70}" presName="hierRoot2" presStyleCnt="0">
        <dgm:presLayoutVars>
          <dgm:hierBranch val="init"/>
        </dgm:presLayoutVars>
      </dgm:prSet>
      <dgm:spPr/>
    </dgm:pt>
    <dgm:pt modelId="{E3F5BC10-2979-4FC3-91D1-3816BBE36DA0}" type="pres">
      <dgm:prSet presAssocID="{0919D15E-CAD7-4265-9107-3C91A84F6C70}" presName="rootComposite" presStyleCnt="0"/>
      <dgm:spPr/>
    </dgm:pt>
    <dgm:pt modelId="{FD76C940-C946-4EA7-9029-42E560BA3A9A}" type="pres">
      <dgm:prSet presAssocID="{0919D15E-CAD7-4265-9107-3C91A84F6C7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6BF960-7A1A-4844-B5F8-D3B85B7F3896}" type="pres">
      <dgm:prSet presAssocID="{0919D15E-CAD7-4265-9107-3C91A84F6C7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6A9A1FD-42AC-456B-9B32-C8E5AF82FAD6}" type="pres">
      <dgm:prSet presAssocID="{0919D15E-CAD7-4265-9107-3C91A84F6C70}" presName="hierChild4" presStyleCnt="0"/>
      <dgm:spPr/>
    </dgm:pt>
    <dgm:pt modelId="{4CD1F0CA-5340-4EAF-9C0A-59824D432B4D}" type="pres">
      <dgm:prSet presAssocID="{16AB6688-4A8D-43A0-ABAE-0047D1E350C0}" presName="Name37" presStyleLbl="parChTrans1D3" presStyleIdx="4" presStyleCnt="5"/>
      <dgm:spPr/>
      <dgm:t>
        <a:bodyPr/>
        <a:lstStyle/>
        <a:p>
          <a:endParaRPr lang="en-US"/>
        </a:p>
      </dgm:t>
    </dgm:pt>
    <dgm:pt modelId="{B1334072-D8EB-44DD-82BA-0FE684EAB724}" type="pres">
      <dgm:prSet presAssocID="{57BE886E-96D6-4C90-99A9-DC4EDB239345}" presName="hierRoot2" presStyleCnt="0">
        <dgm:presLayoutVars>
          <dgm:hierBranch val="init"/>
        </dgm:presLayoutVars>
      </dgm:prSet>
      <dgm:spPr/>
    </dgm:pt>
    <dgm:pt modelId="{F83026B3-51E6-412B-8B8D-343E328AE865}" type="pres">
      <dgm:prSet presAssocID="{57BE886E-96D6-4C90-99A9-DC4EDB239345}" presName="rootComposite" presStyleCnt="0"/>
      <dgm:spPr/>
    </dgm:pt>
    <dgm:pt modelId="{15729573-D13E-49A7-A614-E8D56801821F}" type="pres">
      <dgm:prSet presAssocID="{57BE886E-96D6-4C90-99A9-DC4EDB239345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6F0222-8877-4CC7-BEAE-319B8AF23D8C}" type="pres">
      <dgm:prSet presAssocID="{57BE886E-96D6-4C90-99A9-DC4EDB239345}" presName="rootConnector" presStyleLbl="node3" presStyleIdx="4" presStyleCnt="5"/>
      <dgm:spPr/>
      <dgm:t>
        <a:bodyPr/>
        <a:lstStyle/>
        <a:p>
          <a:endParaRPr lang="en-US"/>
        </a:p>
      </dgm:t>
    </dgm:pt>
    <dgm:pt modelId="{297C4DFD-1840-4E55-BEA0-2CF41C2744B1}" type="pres">
      <dgm:prSet presAssocID="{57BE886E-96D6-4C90-99A9-DC4EDB239345}" presName="hierChild4" presStyleCnt="0"/>
      <dgm:spPr/>
    </dgm:pt>
    <dgm:pt modelId="{9CF880DE-61FF-4ADC-9D59-F435AF01C8D9}" type="pres">
      <dgm:prSet presAssocID="{57BE886E-96D6-4C90-99A9-DC4EDB239345}" presName="hierChild5" presStyleCnt="0"/>
      <dgm:spPr/>
    </dgm:pt>
    <dgm:pt modelId="{E54F82E5-68E4-48EC-8453-A3AA1FDEA5B5}" type="pres">
      <dgm:prSet presAssocID="{0919D15E-CAD7-4265-9107-3C91A84F6C70}" presName="hierChild5" presStyleCnt="0"/>
      <dgm:spPr/>
    </dgm:pt>
    <dgm:pt modelId="{9C94EA6E-E8ED-427A-86D0-011A959A758B}" type="pres">
      <dgm:prSet presAssocID="{FB7C48DE-0645-4111-B6C4-0035B5EDA151}" presName="hierChild3" presStyleCnt="0"/>
      <dgm:spPr/>
    </dgm:pt>
  </dgm:ptLst>
  <dgm:cxnLst>
    <dgm:cxn modelId="{39307739-1A07-B44D-9D0B-83BF487861C1}" type="presOf" srcId="{6DEC4C0B-A08B-4ABB-9A0E-EE83CDC8EAF1}" destId="{8CC6369A-F47C-4CC1-8B79-AA08E04A8A87}" srcOrd="1" destOrd="0" presId="urn:microsoft.com/office/officeart/2005/8/layout/orgChart1"/>
    <dgm:cxn modelId="{E7011060-73DC-604F-BDB8-BBF506F169D8}" type="presOf" srcId="{C042C477-2B58-496F-95C0-7891A46FD0D2}" destId="{D083D481-DD5D-47DF-97A8-1D3C297C8B2B}" srcOrd="0" destOrd="0" presId="urn:microsoft.com/office/officeart/2005/8/layout/orgChart1"/>
    <dgm:cxn modelId="{C05523EE-7094-2D42-A994-DCE22F6F5F1A}" type="presOf" srcId="{16AB6688-4A8D-43A0-ABAE-0047D1E350C0}" destId="{4CD1F0CA-5340-4EAF-9C0A-59824D432B4D}" srcOrd="0" destOrd="0" presId="urn:microsoft.com/office/officeart/2005/8/layout/orgChart1"/>
    <dgm:cxn modelId="{7B032C3D-9BB7-2A42-B3AE-562A405F9953}" type="presOf" srcId="{C65BEA0C-269F-4DDA-857E-D1C53B9B62F0}" destId="{A2F9B3CD-0E20-495D-9585-3A91D1F355AD}" srcOrd="0" destOrd="0" presId="urn:microsoft.com/office/officeart/2005/8/layout/orgChart1"/>
    <dgm:cxn modelId="{23632B22-627C-486C-A759-DEC3114183AC}" srcId="{55C0D72E-EFAF-45BA-A6B0-89F34F1C1F15}" destId="{E3829422-E995-4390-9D3A-FA95D666A020}" srcOrd="0" destOrd="0" parTransId="{C65BEA0C-269F-4DDA-857E-D1C53B9B62F0}" sibTransId="{38A186BA-79A4-49B7-8030-8D38D57531D0}"/>
    <dgm:cxn modelId="{05F4FAA7-3F78-6548-B558-E4C4589F83D0}" type="presOf" srcId="{0919D15E-CAD7-4265-9107-3C91A84F6C70}" destId="{FD76C940-C946-4EA7-9029-42E560BA3A9A}" srcOrd="0" destOrd="0" presId="urn:microsoft.com/office/officeart/2005/8/layout/orgChart1"/>
    <dgm:cxn modelId="{55D742B8-2B95-5149-A99B-1316858A41E7}" type="presOf" srcId="{D422A50C-2F7D-4C25-B815-C300F41A6EF6}" destId="{45C71445-DDE9-4867-8500-85602C855459}" srcOrd="0" destOrd="0" presId="urn:microsoft.com/office/officeart/2005/8/layout/orgChart1"/>
    <dgm:cxn modelId="{911D517E-7F69-5347-A0E6-CC514F4B6C02}" type="presOf" srcId="{95666C54-99D5-47A2-9F5E-D4563152016F}" destId="{DCA2BA4B-19F9-4B10-934F-EF39AC7D648A}" srcOrd="1" destOrd="0" presId="urn:microsoft.com/office/officeart/2005/8/layout/orgChart1"/>
    <dgm:cxn modelId="{A2741EE6-37C5-D441-AE34-D1C681ABB6C5}" type="presOf" srcId="{0D261851-2701-4283-B7AA-EB330BC1C270}" destId="{DA6109A7-323F-4F3E-AC3E-6982E7D25359}" srcOrd="0" destOrd="0" presId="urn:microsoft.com/office/officeart/2005/8/layout/orgChart1"/>
    <dgm:cxn modelId="{F05C49DE-4B13-4C94-B4B3-31923B61C26A}" srcId="{FB7C48DE-0645-4111-B6C4-0035B5EDA151}" destId="{0919D15E-CAD7-4265-9107-3C91A84F6C70}" srcOrd="4" destOrd="0" parTransId="{5E83910E-1D47-4914-BDFB-4FA44C537D8E}" sibTransId="{98C53F09-52BE-4B5A-90DC-B5717A75D434}"/>
    <dgm:cxn modelId="{33191C52-36DB-8743-A3E7-81328AC78B2C}" type="presOf" srcId="{C9C879F4-D6D5-4F85-8E7D-9F7DAFDA7D60}" destId="{15B82103-87E0-4E5D-8E09-3F056A085EEA}" srcOrd="1" destOrd="0" presId="urn:microsoft.com/office/officeart/2005/8/layout/orgChart1"/>
    <dgm:cxn modelId="{24E8760C-24B1-4A82-8422-03D73B139DA8}" srcId="{FB7C48DE-0645-4111-B6C4-0035B5EDA151}" destId="{C9C879F4-D6D5-4F85-8E7D-9F7DAFDA7D60}" srcOrd="0" destOrd="0" parTransId="{595FCEE9-9105-4197-8E95-1C4A24685052}" sibTransId="{586DBB85-3CD0-4F3E-B525-2F574231E39E}"/>
    <dgm:cxn modelId="{D5D8B1B0-E536-254F-8E11-706B28DDE919}" type="presOf" srcId="{5E83910E-1D47-4914-BDFB-4FA44C537D8E}" destId="{BCFED121-3685-4492-A7D8-AE67243656E1}" srcOrd="0" destOrd="0" presId="urn:microsoft.com/office/officeart/2005/8/layout/orgChart1"/>
    <dgm:cxn modelId="{FB4635E1-992A-4F05-924F-5B4F8AE03754}" srcId="{0919D15E-CAD7-4265-9107-3C91A84F6C70}" destId="{57BE886E-96D6-4C90-99A9-DC4EDB239345}" srcOrd="0" destOrd="0" parTransId="{16AB6688-4A8D-43A0-ABAE-0047D1E350C0}" sibTransId="{E0D56724-D813-40F1-AA3A-3164D0AD7BB5}"/>
    <dgm:cxn modelId="{5199F531-3CE7-4074-ADC9-08F33EAE3675}" srcId="{95666C54-99D5-47A2-9F5E-D4563152016F}" destId="{7175D234-34F3-4AE0-95E4-2A5624687B0E}" srcOrd="0" destOrd="0" parTransId="{78534D34-3E49-45B4-8F39-A6C46DCCD6C1}" sibTransId="{69FB34E5-6939-4509-9849-1CA783E7D5B1}"/>
    <dgm:cxn modelId="{DE6380C6-18B5-6B41-B0EB-0AFCB1624FA0}" type="presOf" srcId="{55C0D72E-EFAF-45BA-A6B0-89F34F1C1F15}" destId="{A0D08F08-E346-4506-9612-7B7439E21456}" srcOrd="0" destOrd="0" presId="urn:microsoft.com/office/officeart/2005/8/layout/orgChart1"/>
    <dgm:cxn modelId="{59D8E67A-4681-E84D-8907-BDC8412E9109}" type="presOf" srcId="{C4129626-BF16-4663-ADC0-44DC61C82C87}" destId="{74235AAF-A480-4435-A425-DDEB499026FF}" srcOrd="0" destOrd="0" presId="urn:microsoft.com/office/officeart/2005/8/layout/orgChart1"/>
    <dgm:cxn modelId="{79B6B4E9-0FAE-450C-A0D8-A9655577DD7B}" srcId="{FB7C48DE-0645-4111-B6C4-0035B5EDA151}" destId="{95666C54-99D5-47A2-9F5E-D4563152016F}" srcOrd="3" destOrd="0" parTransId="{1A5EAC6C-BB92-44D9-ACBA-F1E1FCA2BA6E}" sibTransId="{0E28E262-7AAE-4DAC-980F-A0FC8B8D16D2}"/>
    <dgm:cxn modelId="{603952A8-D9A9-5F41-9A70-9C42773E47E5}" type="presOf" srcId="{A4BB69B3-23BF-449E-BBCD-EEA0AE4ED6AE}" destId="{19AD2C21-FB11-4358-B71C-FDBEAAF3B3EB}" srcOrd="0" destOrd="0" presId="urn:microsoft.com/office/officeart/2005/8/layout/orgChart1"/>
    <dgm:cxn modelId="{D8CFA7B6-48A0-324E-A774-933F6EBA4BB5}" type="presOf" srcId="{57BE886E-96D6-4C90-99A9-DC4EDB239345}" destId="{E66F0222-8877-4CC7-BEAE-319B8AF23D8C}" srcOrd="1" destOrd="0" presId="urn:microsoft.com/office/officeart/2005/8/layout/orgChart1"/>
    <dgm:cxn modelId="{5D560A08-FB34-3E4A-9AE7-19D9FF5F520B}" type="presOf" srcId="{1A5EAC6C-BB92-44D9-ACBA-F1E1FCA2BA6E}" destId="{774A8305-EA34-4BA0-BA77-7B3527E4B0CB}" srcOrd="0" destOrd="0" presId="urn:microsoft.com/office/officeart/2005/8/layout/orgChart1"/>
    <dgm:cxn modelId="{1313684B-598F-43E2-9D74-3E214CEB895E}" srcId="{C9C879F4-D6D5-4F85-8E7D-9F7DAFDA7D60}" destId="{6DEC4C0B-A08B-4ABB-9A0E-EE83CDC8EAF1}" srcOrd="0" destOrd="0" parTransId="{C042C477-2B58-496F-95C0-7891A46FD0D2}" sibTransId="{6F90D493-B6AF-4CCC-A107-9FA83E92DF5B}"/>
    <dgm:cxn modelId="{64C75146-D3EE-E24B-A7E7-3C436F05C34B}" type="presOf" srcId="{E3829422-E995-4390-9D3A-FA95D666A020}" destId="{13C608E0-1E0B-460C-A312-61549027FB7F}" srcOrd="0" destOrd="0" presId="urn:microsoft.com/office/officeart/2005/8/layout/orgChart1"/>
    <dgm:cxn modelId="{3F8F1702-FAF3-7A46-B478-60FAA24B4988}" type="presOf" srcId="{E3829422-E995-4390-9D3A-FA95D666A020}" destId="{3ED4E768-9133-440B-8160-4DE459D46B57}" srcOrd="1" destOrd="0" presId="urn:microsoft.com/office/officeart/2005/8/layout/orgChart1"/>
    <dgm:cxn modelId="{24BFFC6C-A511-5744-BB45-72B927F12086}" type="presOf" srcId="{FB7C48DE-0645-4111-B6C4-0035B5EDA151}" destId="{A5488426-4CA3-4445-94FD-BF23194C65DB}" srcOrd="1" destOrd="0" presId="urn:microsoft.com/office/officeart/2005/8/layout/orgChart1"/>
    <dgm:cxn modelId="{7DA582AE-BD8D-CE4F-9D9D-A83BABEE78EC}" type="presOf" srcId="{C9C879F4-D6D5-4F85-8E7D-9F7DAFDA7D60}" destId="{1C07E151-1B22-4421-8650-69DCBC8884CB}" srcOrd="0" destOrd="0" presId="urn:microsoft.com/office/officeart/2005/8/layout/orgChart1"/>
    <dgm:cxn modelId="{14420F45-C997-B045-A01A-155D40A5128D}" type="presOf" srcId="{78534D34-3E49-45B4-8F39-A6C46DCCD6C1}" destId="{57564642-F8F8-4D57-9090-E55EC692A3BB}" srcOrd="0" destOrd="0" presId="urn:microsoft.com/office/officeart/2005/8/layout/orgChart1"/>
    <dgm:cxn modelId="{A47CB9C3-D1FE-7649-85B8-D19981F9709D}" type="presOf" srcId="{C4129626-BF16-4663-ADC0-44DC61C82C87}" destId="{085A79A1-AFA4-4BA0-B07B-873A3CC14FF2}" srcOrd="1" destOrd="0" presId="urn:microsoft.com/office/officeart/2005/8/layout/orgChart1"/>
    <dgm:cxn modelId="{2A2FB1E9-52A9-FA41-9B8F-BEC5ABE393BA}" type="presOf" srcId="{55C0D72E-EFAF-45BA-A6B0-89F34F1C1F15}" destId="{41129FAF-F3AC-4CF7-891D-6345C6ADC1D8}" srcOrd="1" destOrd="0" presId="urn:microsoft.com/office/officeart/2005/8/layout/orgChart1"/>
    <dgm:cxn modelId="{0D6B8E41-C09F-8A49-8022-D8C73DE0B673}" type="presOf" srcId="{0919D15E-CAD7-4265-9107-3C91A84F6C70}" destId="{F46BF960-7A1A-4844-B5F8-D3B85B7F3896}" srcOrd="1" destOrd="0" presId="urn:microsoft.com/office/officeart/2005/8/layout/orgChart1"/>
    <dgm:cxn modelId="{4FFD2E48-0D24-FB4B-BA17-383F28C82146}" type="presOf" srcId="{8C1F7BFF-0030-4946-8C40-080E03F6CF42}" destId="{64BB6511-43BF-4D7F-8ED6-DE9F8436D62C}" srcOrd="0" destOrd="0" presId="urn:microsoft.com/office/officeart/2005/8/layout/orgChart1"/>
    <dgm:cxn modelId="{E5B1E97F-669E-224A-93BA-CB1FC9C21B90}" type="presOf" srcId="{FB7C48DE-0645-4111-B6C4-0035B5EDA151}" destId="{E9EF0D3B-B0E7-4256-8D05-DC5F8EB9964B}" srcOrd="0" destOrd="0" presId="urn:microsoft.com/office/officeart/2005/8/layout/orgChart1"/>
    <dgm:cxn modelId="{1DF1B23C-C78F-EE4A-84D0-3BE6AAF7D22B}" type="presOf" srcId="{59F8E8A3-D83B-4437-B078-C1F97144EFBD}" destId="{BC8323D7-3611-464B-9709-AD9A1212EE49}" srcOrd="1" destOrd="0" presId="urn:microsoft.com/office/officeart/2005/8/layout/orgChart1"/>
    <dgm:cxn modelId="{EA94DFC5-7E3C-4B40-8CFD-FD6C27DC0E46}" type="presOf" srcId="{59F8E8A3-D83B-4437-B078-C1F97144EFBD}" destId="{57A0A8EB-63EC-49CB-9C7E-FC1DD011F493}" srcOrd="0" destOrd="0" presId="urn:microsoft.com/office/officeart/2005/8/layout/orgChart1"/>
    <dgm:cxn modelId="{AFADB19B-C36D-7644-9D2A-08D28E0B85B4}" type="presOf" srcId="{95666C54-99D5-47A2-9F5E-D4563152016F}" destId="{72B7C8D4-C8AD-414D-AEF1-2648A933C0B1}" srcOrd="0" destOrd="0" presId="urn:microsoft.com/office/officeart/2005/8/layout/orgChart1"/>
    <dgm:cxn modelId="{45E8B45F-9838-4CE0-A39E-AEB768F6152F}" srcId="{FB7C48DE-0645-4111-B6C4-0035B5EDA151}" destId="{C4129626-BF16-4663-ADC0-44DC61C82C87}" srcOrd="2" destOrd="0" parTransId="{8C1F7BFF-0030-4946-8C40-080E03F6CF42}" sibTransId="{201379C7-39A3-4DC6-AC51-B82D105E6377}"/>
    <dgm:cxn modelId="{180B0743-B8D1-4F42-B88E-B3A3D318ECD0}" type="presOf" srcId="{57BE886E-96D6-4C90-99A9-DC4EDB239345}" destId="{15729573-D13E-49A7-A614-E8D56801821F}" srcOrd="0" destOrd="0" presId="urn:microsoft.com/office/officeart/2005/8/layout/orgChart1"/>
    <dgm:cxn modelId="{7C0D4361-9587-42B4-A269-4BD74F3631BF}" srcId="{C4129626-BF16-4663-ADC0-44DC61C82C87}" destId="{59F8E8A3-D83B-4437-B078-C1F97144EFBD}" srcOrd="0" destOrd="0" parTransId="{D422A50C-2F7D-4C25-B815-C300F41A6EF6}" sibTransId="{482E8AAA-E03E-46D2-AF69-C9097D632CAE}"/>
    <dgm:cxn modelId="{EAEBD5B6-2381-374F-861D-0C347C3BB36D}" type="presOf" srcId="{7175D234-34F3-4AE0-95E4-2A5624687B0E}" destId="{C8C4C6E6-C972-4934-8E72-D18E651996E8}" srcOrd="0" destOrd="0" presId="urn:microsoft.com/office/officeart/2005/8/layout/orgChart1"/>
    <dgm:cxn modelId="{3811329B-4363-48F0-A289-AA4B03F73803}" srcId="{FB7C48DE-0645-4111-B6C4-0035B5EDA151}" destId="{55C0D72E-EFAF-45BA-A6B0-89F34F1C1F15}" srcOrd="1" destOrd="0" parTransId="{0D261851-2701-4283-B7AA-EB330BC1C270}" sibTransId="{5247DE76-2841-404F-B194-AC25C0523E58}"/>
    <dgm:cxn modelId="{630F8134-01C1-904D-B72D-A574EEED859D}" type="presOf" srcId="{6DEC4C0B-A08B-4ABB-9A0E-EE83CDC8EAF1}" destId="{BCC64CCD-C0EA-45FE-96C8-5A56DA0F8843}" srcOrd="0" destOrd="0" presId="urn:microsoft.com/office/officeart/2005/8/layout/orgChart1"/>
    <dgm:cxn modelId="{F4ED1619-2FD6-DE41-9C23-9486D79291F2}" type="presOf" srcId="{7175D234-34F3-4AE0-95E4-2A5624687B0E}" destId="{0EB0DB71-6DEE-4271-9DAE-45279F930294}" srcOrd="1" destOrd="0" presId="urn:microsoft.com/office/officeart/2005/8/layout/orgChart1"/>
    <dgm:cxn modelId="{A49EF24B-2D2E-AA45-B417-929FFDF64435}" type="presOf" srcId="{595FCEE9-9105-4197-8E95-1C4A24685052}" destId="{8B3BADA2-BC2B-40BF-88EF-3DFB5D4D188C}" srcOrd="0" destOrd="0" presId="urn:microsoft.com/office/officeart/2005/8/layout/orgChart1"/>
    <dgm:cxn modelId="{F1413345-C3F1-4447-B8F4-6F5BAFD9B58E}" srcId="{A4BB69B3-23BF-449E-BBCD-EEA0AE4ED6AE}" destId="{FB7C48DE-0645-4111-B6C4-0035B5EDA151}" srcOrd="0" destOrd="0" parTransId="{BB99C8DE-F5D2-48E8-9440-F23D4BDCB493}" sibTransId="{6ADDE397-440F-4363-8B7F-3C5369F1F686}"/>
    <dgm:cxn modelId="{6B4AA148-6317-2E40-9562-1D3AEC5D4E6E}" type="presParOf" srcId="{19AD2C21-FB11-4358-B71C-FDBEAAF3B3EB}" destId="{D99FFE22-E7D2-41CC-945E-F5B0D432AC34}" srcOrd="0" destOrd="0" presId="urn:microsoft.com/office/officeart/2005/8/layout/orgChart1"/>
    <dgm:cxn modelId="{9763DC85-A2F9-9249-9125-1996D93541F2}" type="presParOf" srcId="{D99FFE22-E7D2-41CC-945E-F5B0D432AC34}" destId="{74E1C3D0-A725-4084-A6E0-EA3D54C74C9A}" srcOrd="0" destOrd="0" presId="urn:microsoft.com/office/officeart/2005/8/layout/orgChart1"/>
    <dgm:cxn modelId="{E9700620-601D-B341-833A-7E3AE88A6426}" type="presParOf" srcId="{74E1C3D0-A725-4084-A6E0-EA3D54C74C9A}" destId="{E9EF0D3B-B0E7-4256-8D05-DC5F8EB9964B}" srcOrd="0" destOrd="0" presId="urn:microsoft.com/office/officeart/2005/8/layout/orgChart1"/>
    <dgm:cxn modelId="{6A2C7FA5-0997-AB42-8FB5-CC19D9F9D1CB}" type="presParOf" srcId="{74E1C3D0-A725-4084-A6E0-EA3D54C74C9A}" destId="{A5488426-4CA3-4445-94FD-BF23194C65DB}" srcOrd="1" destOrd="0" presId="urn:microsoft.com/office/officeart/2005/8/layout/orgChart1"/>
    <dgm:cxn modelId="{7BF5166B-A913-E74E-AE70-106D71A1FAF9}" type="presParOf" srcId="{D99FFE22-E7D2-41CC-945E-F5B0D432AC34}" destId="{BB21E2BD-C6D7-4644-ABC4-3BE7EF2B76D9}" srcOrd="1" destOrd="0" presId="urn:microsoft.com/office/officeart/2005/8/layout/orgChart1"/>
    <dgm:cxn modelId="{407A3D33-A7B0-864D-ABC6-ED953A05A61E}" type="presParOf" srcId="{BB21E2BD-C6D7-4644-ABC4-3BE7EF2B76D9}" destId="{8B3BADA2-BC2B-40BF-88EF-3DFB5D4D188C}" srcOrd="0" destOrd="0" presId="urn:microsoft.com/office/officeart/2005/8/layout/orgChart1"/>
    <dgm:cxn modelId="{34488696-D771-644C-907F-1D754A3D28AB}" type="presParOf" srcId="{BB21E2BD-C6D7-4644-ABC4-3BE7EF2B76D9}" destId="{416109DA-E790-4C16-8DFC-3EAECEF35B3E}" srcOrd="1" destOrd="0" presId="urn:microsoft.com/office/officeart/2005/8/layout/orgChart1"/>
    <dgm:cxn modelId="{0944C136-3F87-7E4D-A827-C9C2431305BB}" type="presParOf" srcId="{416109DA-E790-4C16-8DFC-3EAECEF35B3E}" destId="{F41C94F9-AE61-4416-80DC-5EC35B49985C}" srcOrd="0" destOrd="0" presId="urn:microsoft.com/office/officeart/2005/8/layout/orgChart1"/>
    <dgm:cxn modelId="{284F6CB2-D97E-FD43-8EF6-654F96854D1C}" type="presParOf" srcId="{F41C94F9-AE61-4416-80DC-5EC35B49985C}" destId="{1C07E151-1B22-4421-8650-69DCBC8884CB}" srcOrd="0" destOrd="0" presId="urn:microsoft.com/office/officeart/2005/8/layout/orgChart1"/>
    <dgm:cxn modelId="{94923C7C-AFF0-294A-9AE4-BC3754168570}" type="presParOf" srcId="{F41C94F9-AE61-4416-80DC-5EC35B49985C}" destId="{15B82103-87E0-4E5D-8E09-3F056A085EEA}" srcOrd="1" destOrd="0" presId="urn:microsoft.com/office/officeart/2005/8/layout/orgChart1"/>
    <dgm:cxn modelId="{BEE88687-C284-A442-8604-07FCAE335478}" type="presParOf" srcId="{416109DA-E790-4C16-8DFC-3EAECEF35B3E}" destId="{F656FBD5-1C7C-4F55-AE09-74E6C1F26D28}" srcOrd="1" destOrd="0" presId="urn:microsoft.com/office/officeart/2005/8/layout/orgChart1"/>
    <dgm:cxn modelId="{8CC98738-D6CE-2D42-A018-48593EE81D4D}" type="presParOf" srcId="{F656FBD5-1C7C-4F55-AE09-74E6C1F26D28}" destId="{D083D481-DD5D-47DF-97A8-1D3C297C8B2B}" srcOrd="0" destOrd="0" presId="urn:microsoft.com/office/officeart/2005/8/layout/orgChart1"/>
    <dgm:cxn modelId="{C131BF3B-FF10-8841-B804-FC19F6FE0292}" type="presParOf" srcId="{F656FBD5-1C7C-4F55-AE09-74E6C1F26D28}" destId="{EB9551D9-3EC7-435F-AF18-7405BC0B8F2F}" srcOrd="1" destOrd="0" presId="urn:microsoft.com/office/officeart/2005/8/layout/orgChart1"/>
    <dgm:cxn modelId="{1BAA4A51-E921-6D49-94F1-EAA11FB50120}" type="presParOf" srcId="{EB9551D9-3EC7-435F-AF18-7405BC0B8F2F}" destId="{DB60A80F-D7EA-4D4C-9110-D4408D1CB42A}" srcOrd="0" destOrd="0" presId="urn:microsoft.com/office/officeart/2005/8/layout/orgChart1"/>
    <dgm:cxn modelId="{A16EEA91-A2FC-2B47-93B3-96A1FC83FA45}" type="presParOf" srcId="{DB60A80F-D7EA-4D4C-9110-D4408D1CB42A}" destId="{BCC64CCD-C0EA-45FE-96C8-5A56DA0F8843}" srcOrd="0" destOrd="0" presId="urn:microsoft.com/office/officeart/2005/8/layout/orgChart1"/>
    <dgm:cxn modelId="{7AFC78BF-3AC7-0149-B32C-2988B043FF96}" type="presParOf" srcId="{DB60A80F-D7EA-4D4C-9110-D4408D1CB42A}" destId="{8CC6369A-F47C-4CC1-8B79-AA08E04A8A87}" srcOrd="1" destOrd="0" presId="urn:microsoft.com/office/officeart/2005/8/layout/orgChart1"/>
    <dgm:cxn modelId="{15A542FB-B131-C64A-8D58-58A5E19E14E5}" type="presParOf" srcId="{EB9551D9-3EC7-435F-AF18-7405BC0B8F2F}" destId="{F78EEC2F-4EDF-43EF-94FB-3FE316D4E6B2}" srcOrd="1" destOrd="0" presId="urn:microsoft.com/office/officeart/2005/8/layout/orgChart1"/>
    <dgm:cxn modelId="{50986DA7-47EF-FF49-8DE3-930DE56AB011}" type="presParOf" srcId="{EB9551D9-3EC7-435F-AF18-7405BC0B8F2F}" destId="{70FA2E1A-4E09-4FBD-A90E-99306937313C}" srcOrd="2" destOrd="0" presId="urn:microsoft.com/office/officeart/2005/8/layout/orgChart1"/>
    <dgm:cxn modelId="{3E0DD58A-E312-7545-B7B5-8BD800FBF7CF}" type="presParOf" srcId="{416109DA-E790-4C16-8DFC-3EAECEF35B3E}" destId="{9070AE82-E858-4BD6-9801-A5F92DAE6006}" srcOrd="2" destOrd="0" presId="urn:microsoft.com/office/officeart/2005/8/layout/orgChart1"/>
    <dgm:cxn modelId="{58DDC0FB-B3F2-5742-9C14-E2695C1B5F07}" type="presParOf" srcId="{BB21E2BD-C6D7-4644-ABC4-3BE7EF2B76D9}" destId="{DA6109A7-323F-4F3E-AC3E-6982E7D25359}" srcOrd="2" destOrd="0" presId="urn:microsoft.com/office/officeart/2005/8/layout/orgChart1"/>
    <dgm:cxn modelId="{B27012D1-E644-D941-BA19-C3FEF93ABBB1}" type="presParOf" srcId="{BB21E2BD-C6D7-4644-ABC4-3BE7EF2B76D9}" destId="{54910368-4721-497B-8744-1FBFF31394D7}" srcOrd="3" destOrd="0" presId="urn:microsoft.com/office/officeart/2005/8/layout/orgChart1"/>
    <dgm:cxn modelId="{8AE01A9F-963E-B849-96F6-F6A3F6A1546D}" type="presParOf" srcId="{54910368-4721-497B-8744-1FBFF31394D7}" destId="{B1FA2D4E-DB30-4564-A124-4B04A9442A56}" srcOrd="0" destOrd="0" presId="urn:microsoft.com/office/officeart/2005/8/layout/orgChart1"/>
    <dgm:cxn modelId="{CDD8F647-D751-EE41-82B1-C71819D00D7B}" type="presParOf" srcId="{B1FA2D4E-DB30-4564-A124-4B04A9442A56}" destId="{A0D08F08-E346-4506-9612-7B7439E21456}" srcOrd="0" destOrd="0" presId="urn:microsoft.com/office/officeart/2005/8/layout/orgChart1"/>
    <dgm:cxn modelId="{2A4CBB7B-2B9A-A345-8A8F-A3867A67F735}" type="presParOf" srcId="{B1FA2D4E-DB30-4564-A124-4B04A9442A56}" destId="{41129FAF-F3AC-4CF7-891D-6345C6ADC1D8}" srcOrd="1" destOrd="0" presId="urn:microsoft.com/office/officeart/2005/8/layout/orgChart1"/>
    <dgm:cxn modelId="{E4EDEC1F-EC9B-434E-B166-5EC859EED8D0}" type="presParOf" srcId="{54910368-4721-497B-8744-1FBFF31394D7}" destId="{5E52F570-ACEB-4B52-9216-33E093B6DB13}" srcOrd="1" destOrd="0" presId="urn:microsoft.com/office/officeart/2005/8/layout/orgChart1"/>
    <dgm:cxn modelId="{A24E3104-6BEC-F942-847B-F9BA8C634DE1}" type="presParOf" srcId="{5E52F570-ACEB-4B52-9216-33E093B6DB13}" destId="{A2F9B3CD-0E20-495D-9585-3A91D1F355AD}" srcOrd="0" destOrd="0" presId="urn:microsoft.com/office/officeart/2005/8/layout/orgChart1"/>
    <dgm:cxn modelId="{9A332B46-6A85-F049-888D-E9719E1E6AED}" type="presParOf" srcId="{5E52F570-ACEB-4B52-9216-33E093B6DB13}" destId="{2EF19455-586D-4313-9DE1-6C5A802020C8}" srcOrd="1" destOrd="0" presId="urn:microsoft.com/office/officeart/2005/8/layout/orgChart1"/>
    <dgm:cxn modelId="{FF81A518-8BD0-CC4D-9DB2-616FFAEB1869}" type="presParOf" srcId="{2EF19455-586D-4313-9DE1-6C5A802020C8}" destId="{3B4B98FB-91B0-40F4-871D-8083596F4EAD}" srcOrd="0" destOrd="0" presId="urn:microsoft.com/office/officeart/2005/8/layout/orgChart1"/>
    <dgm:cxn modelId="{0C4E9074-80FE-BD48-8218-94BA84319E11}" type="presParOf" srcId="{3B4B98FB-91B0-40F4-871D-8083596F4EAD}" destId="{13C608E0-1E0B-460C-A312-61549027FB7F}" srcOrd="0" destOrd="0" presId="urn:microsoft.com/office/officeart/2005/8/layout/orgChart1"/>
    <dgm:cxn modelId="{01E1A884-193E-6B49-BEEE-705B40256822}" type="presParOf" srcId="{3B4B98FB-91B0-40F4-871D-8083596F4EAD}" destId="{3ED4E768-9133-440B-8160-4DE459D46B57}" srcOrd="1" destOrd="0" presId="urn:microsoft.com/office/officeart/2005/8/layout/orgChart1"/>
    <dgm:cxn modelId="{9FB1BB4E-FD84-474D-ABF4-E25A55191CEA}" type="presParOf" srcId="{2EF19455-586D-4313-9DE1-6C5A802020C8}" destId="{70D0B20F-C19C-4D69-8340-05147439E5FB}" srcOrd="1" destOrd="0" presId="urn:microsoft.com/office/officeart/2005/8/layout/orgChart1"/>
    <dgm:cxn modelId="{510BB858-4AF5-2B47-A799-BCC3F22C899C}" type="presParOf" srcId="{2EF19455-586D-4313-9DE1-6C5A802020C8}" destId="{4BEB6471-606D-4E57-85AF-F665383723E0}" srcOrd="2" destOrd="0" presId="urn:microsoft.com/office/officeart/2005/8/layout/orgChart1"/>
    <dgm:cxn modelId="{351D4FE6-0AD1-814E-BC5E-5C238B67A9FE}" type="presParOf" srcId="{54910368-4721-497B-8744-1FBFF31394D7}" destId="{5797E834-E036-47AE-9EC2-C870D876A5A0}" srcOrd="2" destOrd="0" presId="urn:microsoft.com/office/officeart/2005/8/layout/orgChart1"/>
    <dgm:cxn modelId="{11A71E91-7757-B94F-99DD-AB5D836A58D7}" type="presParOf" srcId="{BB21E2BD-C6D7-4644-ABC4-3BE7EF2B76D9}" destId="{64BB6511-43BF-4D7F-8ED6-DE9F8436D62C}" srcOrd="4" destOrd="0" presId="urn:microsoft.com/office/officeart/2005/8/layout/orgChart1"/>
    <dgm:cxn modelId="{C41FC65C-DF43-3242-AD8C-2B24F0F47596}" type="presParOf" srcId="{BB21E2BD-C6D7-4644-ABC4-3BE7EF2B76D9}" destId="{93CDC55C-6862-4BBA-A363-398EFEDB6041}" srcOrd="5" destOrd="0" presId="urn:microsoft.com/office/officeart/2005/8/layout/orgChart1"/>
    <dgm:cxn modelId="{CBE94986-AA5F-824F-9A86-6704A2EB182E}" type="presParOf" srcId="{93CDC55C-6862-4BBA-A363-398EFEDB6041}" destId="{3F8A01D5-3D92-47F6-B753-428610E24A55}" srcOrd="0" destOrd="0" presId="urn:microsoft.com/office/officeart/2005/8/layout/orgChart1"/>
    <dgm:cxn modelId="{CC8C8564-2730-9847-8168-80DCA949C3F8}" type="presParOf" srcId="{3F8A01D5-3D92-47F6-B753-428610E24A55}" destId="{74235AAF-A480-4435-A425-DDEB499026FF}" srcOrd="0" destOrd="0" presId="urn:microsoft.com/office/officeart/2005/8/layout/orgChart1"/>
    <dgm:cxn modelId="{A1EA12D8-CDD9-0340-9AED-4A97AE5C5FB1}" type="presParOf" srcId="{3F8A01D5-3D92-47F6-B753-428610E24A55}" destId="{085A79A1-AFA4-4BA0-B07B-873A3CC14FF2}" srcOrd="1" destOrd="0" presId="urn:microsoft.com/office/officeart/2005/8/layout/orgChart1"/>
    <dgm:cxn modelId="{B54CA865-04C7-0B4F-AE68-1ED91FDF9C90}" type="presParOf" srcId="{93CDC55C-6862-4BBA-A363-398EFEDB6041}" destId="{4D8A8FD6-18F4-4A01-B14E-250E59FE7D16}" srcOrd="1" destOrd="0" presId="urn:microsoft.com/office/officeart/2005/8/layout/orgChart1"/>
    <dgm:cxn modelId="{D7D3FEE9-FC40-8B46-813B-85098AD0BDE3}" type="presParOf" srcId="{4D8A8FD6-18F4-4A01-B14E-250E59FE7D16}" destId="{45C71445-DDE9-4867-8500-85602C855459}" srcOrd="0" destOrd="0" presId="urn:microsoft.com/office/officeart/2005/8/layout/orgChart1"/>
    <dgm:cxn modelId="{5EB1E370-D3C8-6448-9A98-62D95203C686}" type="presParOf" srcId="{4D8A8FD6-18F4-4A01-B14E-250E59FE7D16}" destId="{342BB16E-E19B-475B-A054-073764C21AD5}" srcOrd="1" destOrd="0" presId="urn:microsoft.com/office/officeart/2005/8/layout/orgChart1"/>
    <dgm:cxn modelId="{4F5FB006-0B95-1547-93A5-AB5BA9F13263}" type="presParOf" srcId="{342BB16E-E19B-475B-A054-073764C21AD5}" destId="{A5CB4985-2951-4F8E-8397-849091BC305A}" srcOrd="0" destOrd="0" presId="urn:microsoft.com/office/officeart/2005/8/layout/orgChart1"/>
    <dgm:cxn modelId="{9DB26BEE-B0C0-974D-8CB4-AA26E46E37FA}" type="presParOf" srcId="{A5CB4985-2951-4F8E-8397-849091BC305A}" destId="{57A0A8EB-63EC-49CB-9C7E-FC1DD011F493}" srcOrd="0" destOrd="0" presId="urn:microsoft.com/office/officeart/2005/8/layout/orgChart1"/>
    <dgm:cxn modelId="{A7177D36-0D13-B24B-9673-41CA134097E2}" type="presParOf" srcId="{A5CB4985-2951-4F8E-8397-849091BC305A}" destId="{BC8323D7-3611-464B-9709-AD9A1212EE49}" srcOrd="1" destOrd="0" presId="urn:microsoft.com/office/officeart/2005/8/layout/orgChart1"/>
    <dgm:cxn modelId="{40E4157D-43BA-784E-8B55-3F9ABFE79A3A}" type="presParOf" srcId="{342BB16E-E19B-475B-A054-073764C21AD5}" destId="{1C9E384D-25C2-4918-9167-863488EFE424}" srcOrd="1" destOrd="0" presId="urn:microsoft.com/office/officeart/2005/8/layout/orgChart1"/>
    <dgm:cxn modelId="{E647EE22-1177-F249-8F92-43AEDFFB2180}" type="presParOf" srcId="{342BB16E-E19B-475B-A054-073764C21AD5}" destId="{32158D50-706D-45FD-9891-43488BB8D3AB}" srcOrd="2" destOrd="0" presId="urn:microsoft.com/office/officeart/2005/8/layout/orgChart1"/>
    <dgm:cxn modelId="{4E1850FE-0692-9F43-B581-A8EBE595C49B}" type="presParOf" srcId="{93CDC55C-6862-4BBA-A363-398EFEDB6041}" destId="{B4D9FB89-4CE1-42F2-A2A6-8C862FD2D934}" srcOrd="2" destOrd="0" presId="urn:microsoft.com/office/officeart/2005/8/layout/orgChart1"/>
    <dgm:cxn modelId="{E3AF780E-10D6-F64D-B36B-20DA2E7C9156}" type="presParOf" srcId="{BB21E2BD-C6D7-4644-ABC4-3BE7EF2B76D9}" destId="{774A8305-EA34-4BA0-BA77-7B3527E4B0CB}" srcOrd="6" destOrd="0" presId="urn:microsoft.com/office/officeart/2005/8/layout/orgChart1"/>
    <dgm:cxn modelId="{329CC098-2E6E-074C-A589-1D9A5CD0CDF2}" type="presParOf" srcId="{BB21E2BD-C6D7-4644-ABC4-3BE7EF2B76D9}" destId="{C5412FD7-8561-403C-8869-A66F5BFC11D0}" srcOrd="7" destOrd="0" presId="urn:microsoft.com/office/officeart/2005/8/layout/orgChart1"/>
    <dgm:cxn modelId="{EB03DEE2-5B64-EC4A-ACE5-DE37C28D7C46}" type="presParOf" srcId="{C5412FD7-8561-403C-8869-A66F5BFC11D0}" destId="{4E42B2DA-E1F8-4989-B40F-4F107E0D18D8}" srcOrd="0" destOrd="0" presId="urn:microsoft.com/office/officeart/2005/8/layout/orgChart1"/>
    <dgm:cxn modelId="{79194822-5517-114B-902D-7BAB347DCC62}" type="presParOf" srcId="{4E42B2DA-E1F8-4989-B40F-4F107E0D18D8}" destId="{72B7C8D4-C8AD-414D-AEF1-2648A933C0B1}" srcOrd="0" destOrd="0" presId="urn:microsoft.com/office/officeart/2005/8/layout/orgChart1"/>
    <dgm:cxn modelId="{27E8D0FF-6C34-EA45-B07D-0F061F76C5DC}" type="presParOf" srcId="{4E42B2DA-E1F8-4989-B40F-4F107E0D18D8}" destId="{DCA2BA4B-19F9-4B10-934F-EF39AC7D648A}" srcOrd="1" destOrd="0" presId="urn:microsoft.com/office/officeart/2005/8/layout/orgChart1"/>
    <dgm:cxn modelId="{4B93D75D-2CBA-CE44-915A-DDE6A5D6D7A9}" type="presParOf" srcId="{C5412FD7-8561-403C-8869-A66F5BFC11D0}" destId="{30C32D1D-110F-4FE7-8F6E-3C4A2337DDA9}" srcOrd="1" destOrd="0" presId="urn:microsoft.com/office/officeart/2005/8/layout/orgChart1"/>
    <dgm:cxn modelId="{822AEBAB-BC08-9C44-A015-ECCF11CC2435}" type="presParOf" srcId="{30C32D1D-110F-4FE7-8F6E-3C4A2337DDA9}" destId="{57564642-F8F8-4D57-9090-E55EC692A3BB}" srcOrd="0" destOrd="0" presId="urn:microsoft.com/office/officeart/2005/8/layout/orgChart1"/>
    <dgm:cxn modelId="{44C10C1F-59C1-1F4D-87BB-0206E4B6792B}" type="presParOf" srcId="{30C32D1D-110F-4FE7-8F6E-3C4A2337DDA9}" destId="{8ABF378E-F5F5-4671-B484-0C13ADC391FF}" srcOrd="1" destOrd="0" presId="urn:microsoft.com/office/officeart/2005/8/layout/orgChart1"/>
    <dgm:cxn modelId="{7EB584C2-2912-4C45-AA4C-9AC9F5DAB8A4}" type="presParOf" srcId="{8ABF378E-F5F5-4671-B484-0C13ADC391FF}" destId="{B24C1388-B1D5-4CF5-A419-49F9CBA9AE4F}" srcOrd="0" destOrd="0" presId="urn:microsoft.com/office/officeart/2005/8/layout/orgChart1"/>
    <dgm:cxn modelId="{2EF88EE8-DC72-F94D-8183-629AA237D3E8}" type="presParOf" srcId="{B24C1388-B1D5-4CF5-A419-49F9CBA9AE4F}" destId="{C8C4C6E6-C972-4934-8E72-D18E651996E8}" srcOrd="0" destOrd="0" presId="urn:microsoft.com/office/officeart/2005/8/layout/orgChart1"/>
    <dgm:cxn modelId="{6B7877F8-5929-BF4D-934E-DF56697B0E05}" type="presParOf" srcId="{B24C1388-B1D5-4CF5-A419-49F9CBA9AE4F}" destId="{0EB0DB71-6DEE-4271-9DAE-45279F930294}" srcOrd="1" destOrd="0" presId="urn:microsoft.com/office/officeart/2005/8/layout/orgChart1"/>
    <dgm:cxn modelId="{4B1CFC1B-04D8-BD4E-8C25-5CF42B545E10}" type="presParOf" srcId="{8ABF378E-F5F5-4671-B484-0C13ADC391FF}" destId="{2F5848EB-2371-46F1-AFED-9CAB52E6B8BC}" srcOrd="1" destOrd="0" presId="urn:microsoft.com/office/officeart/2005/8/layout/orgChart1"/>
    <dgm:cxn modelId="{CA694575-97E1-0049-B9D4-428FA2DD5544}" type="presParOf" srcId="{8ABF378E-F5F5-4671-B484-0C13ADC391FF}" destId="{23625493-E91F-4BE8-8E4D-54BC30F4E9C6}" srcOrd="2" destOrd="0" presId="urn:microsoft.com/office/officeart/2005/8/layout/orgChart1"/>
    <dgm:cxn modelId="{DC5CF537-6F87-3644-92F9-8A098626B6A1}" type="presParOf" srcId="{C5412FD7-8561-403C-8869-A66F5BFC11D0}" destId="{FCFE24F5-7A35-48E7-8CD5-C02AABAEBD89}" srcOrd="2" destOrd="0" presId="urn:microsoft.com/office/officeart/2005/8/layout/orgChart1"/>
    <dgm:cxn modelId="{0B55C254-199E-C843-957E-D0D6DE26E3AE}" type="presParOf" srcId="{BB21E2BD-C6D7-4644-ABC4-3BE7EF2B76D9}" destId="{BCFED121-3685-4492-A7D8-AE67243656E1}" srcOrd="8" destOrd="0" presId="urn:microsoft.com/office/officeart/2005/8/layout/orgChart1"/>
    <dgm:cxn modelId="{2CADF75E-F427-8B4D-B680-5A5741D82228}" type="presParOf" srcId="{BB21E2BD-C6D7-4644-ABC4-3BE7EF2B76D9}" destId="{F550639E-FDF4-4C08-B497-9713D497DD84}" srcOrd="9" destOrd="0" presId="urn:microsoft.com/office/officeart/2005/8/layout/orgChart1"/>
    <dgm:cxn modelId="{58678088-6E95-7645-BB40-0CCAA53AA3EB}" type="presParOf" srcId="{F550639E-FDF4-4C08-B497-9713D497DD84}" destId="{E3F5BC10-2979-4FC3-91D1-3816BBE36DA0}" srcOrd="0" destOrd="0" presId="urn:microsoft.com/office/officeart/2005/8/layout/orgChart1"/>
    <dgm:cxn modelId="{6490379E-CC23-8E4D-9090-416E1534600D}" type="presParOf" srcId="{E3F5BC10-2979-4FC3-91D1-3816BBE36DA0}" destId="{FD76C940-C946-4EA7-9029-42E560BA3A9A}" srcOrd="0" destOrd="0" presId="urn:microsoft.com/office/officeart/2005/8/layout/orgChart1"/>
    <dgm:cxn modelId="{69A39023-5282-7348-9AEE-12831472F60E}" type="presParOf" srcId="{E3F5BC10-2979-4FC3-91D1-3816BBE36DA0}" destId="{F46BF960-7A1A-4844-B5F8-D3B85B7F3896}" srcOrd="1" destOrd="0" presId="urn:microsoft.com/office/officeart/2005/8/layout/orgChart1"/>
    <dgm:cxn modelId="{C13253A9-8BEF-624E-8576-B646FACF27B5}" type="presParOf" srcId="{F550639E-FDF4-4C08-B497-9713D497DD84}" destId="{56A9A1FD-42AC-456B-9B32-C8E5AF82FAD6}" srcOrd="1" destOrd="0" presId="urn:microsoft.com/office/officeart/2005/8/layout/orgChart1"/>
    <dgm:cxn modelId="{CFA138D1-EC75-5344-9854-778A54114E19}" type="presParOf" srcId="{56A9A1FD-42AC-456B-9B32-C8E5AF82FAD6}" destId="{4CD1F0CA-5340-4EAF-9C0A-59824D432B4D}" srcOrd="0" destOrd="0" presId="urn:microsoft.com/office/officeart/2005/8/layout/orgChart1"/>
    <dgm:cxn modelId="{EF6AF8E3-450B-3C46-B627-C9A0AF24CF0D}" type="presParOf" srcId="{56A9A1FD-42AC-456B-9B32-C8E5AF82FAD6}" destId="{B1334072-D8EB-44DD-82BA-0FE684EAB724}" srcOrd="1" destOrd="0" presId="urn:microsoft.com/office/officeart/2005/8/layout/orgChart1"/>
    <dgm:cxn modelId="{A67A02C0-BCE0-4849-93A7-C5E1CB10BC1A}" type="presParOf" srcId="{B1334072-D8EB-44DD-82BA-0FE684EAB724}" destId="{F83026B3-51E6-412B-8B8D-343E328AE865}" srcOrd="0" destOrd="0" presId="urn:microsoft.com/office/officeart/2005/8/layout/orgChart1"/>
    <dgm:cxn modelId="{7C63C085-E7BB-0743-A298-F67402BA1041}" type="presParOf" srcId="{F83026B3-51E6-412B-8B8D-343E328AE865}" destId="{15729573-D13E-49A7-A614-E8D56801821F}" srcOrd="0" destOrd="0" presId="urn:microsoft.com/office/officeart/2005/8/layout/orgChart1"/>
    <dgm:cxn modelId="{6E6C6CA2-306F-B241-99D2-7588B7B25734}" type="presParOf" srcId="{F83026B3-51E6-412B-8B8D-343E328AE865}" destId="{E66F0222-8877-4CC7-BEAE-319B8AF23D8C}" srcOrd="1" destOrd="0" presId="urn:microsoft.com/office/officeart/2005/8/layout/orgChart1"/>
    <dgm:cxn modelId="{1F0B347E-4D49-744F-B160-41D35243DD86}" type="presParOf" srcId="{B1334072-D8EB-44DD-82BA-0FE684EAB724}" destId="{297C4DFD-1840-4E55-BEA0-2CF41C2744B1}" srcOrd="1" destOrd="0" presId="urn:microsoft.com/office/officeart/2005/8/layout/orgChart1"/>
    <dgm:cxn modelId="{AFEE7BD2-D4EC-FA4C-8371-8DD872A4F036}" type="presParOf" srcId="{B1334072-D8EB-44DD-82BA-0FE684EAB724}" destId="{9CF880DE-61FF-4ADC-9D59-F435AF01C8D9}" srcOrd="2" destOrd="0" presId="urn:microsoft.com/office/officeart/2005/8/layout/orgChart1"/>
    <dgm:cxn modelId="{E6F9EF97-5D77-154A-BC41-1C2FAA76733D}" type="presParOf" srcId="{F550639E-FDF4-4C08-B497-9713D497DD84}" destId="{E54F82E5-68E4-48EC-8453-A3AA1FDEA5B5}" srcOrd="2" destOrd="0" presId="urn:microsoft.com/office/officeart/2005/8/layout/orgChart1"/>
    <dgm:cxn modelId="{E62E6144-6B0D-D34B-B2A0-6D3FFB4E0DE5}" type="presParOf" srcId="{D99FFE22-E7D2-41CC-945E-F5B0D432AC34}" destId="{9C94EA6E-E8ED-427A-86D0-011A959A75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Exec 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President</a:t>
          </a:r>
          <a:endParaRPr lang="en-US" sz="2000" kern="1200" dirty="0"/>
        </a:p>
      </dsp:txBody>
      <dsp:txXfrm>
        <a:off x="3410331" y="1410574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Pres</a:t>
          </a:r>
          <a:r>
            <a:rPr lang="en-US" sz="2000" kern="1200" dirty="0" smtClean="0"/>
            <a:t>-Elect</a:t>
          </a:r>
          <a:endParaRPr lang="en-US" sz="2000" kern="1200" dirty="0"/>
        </a:p>
      </dsp:txBody>
      <dsp:txXfrm>
        <a:off x="703" y="2410919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Secretary</a:t>
          </a:r>
          <a:endParaRPr lang="en-US" sz="2000" kern="1200" dirty="0"/>
        </a:p>
      </dsp:txBody>
      <dsp:txXfrm>
        <a:off x="1705517" y="2410919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Treasurer</a:t>
          </a:r>
          <a:endParaRPr lang="en-US" sz="2000" kern="1200" dirty="0"/>
        </a:p>
      </dsp:txBody>
      <dsp:txXfrm>
        <a:off x="3410331" y="2410919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Co-</a:t>
          </a:r>
          <a:r>
            <a:rPr lang="en-US" sz="2000" kern="1200" dirty="0" err="1" smtClean="0"/>
            <a:t>DoCs</a:t>
          </a:r>
          <a:endParaRPr lang="en-US" sz="2000" kern="1200" dirty="0"/>
        </a:p>
      </dsp:txBody>
      <dsp:txXfrm>
        <a:off x="5115145" y="2410919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Student Senate Rep</a:t>
          </a:r>
          <a:endParaRPr lang="en-US" sz="2000" b="0" kern="1200" dirty="0"/>
        </a:p>
      </dsp:txBody>
      <dsp:txXfrm>
        <a:off x="6819959" y="2410919"/>
        <a:ext cx="1408937" cy="704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Exec 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President</a:t>
          </a:r>
          <a:endParaRPr lang="en-US" sz="2000" kern="1200" dirty="0"/>
        </a:p>
      </dsp:txBody>
      <dsp:txXfrm>
        <a:off x="3410331" y="1410574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Pres</a:t>
          </a:r>
          <a:r>
            <a:rPr lang="en-US" sz="2000" kern="1200" dirty="0" smtClean="0"/>
            <a:t>-Elect</a:t>
          </a:r>
          <a:endParaRPr lang="en-US" sz="2000" kern="1200" dirty="0"/>
        </a:p>
      </dsp:txBody>
      <dsp:txXfrm>
        <a:off x="703" y="2410919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Secretary</a:t>
          </a:r>
          <a:endParaRPr lang="en-US" sz="2000" kern="1200" dirty="0"/>
        </a:p>
      </dsp:txBody>
      <dsp:txXfrm>
        <a:off x="1705517" y="2410919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Treasurer</a:t>
          </a:r>
          <a:endParaRPr lang="en-US" sz="2000" kern="1200" dirty="0"/>
        </a:p>
      </dsp:txBody>
      <dsp:txXfrm>
        <a:off x="3410331" y="2410919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Co-</a:t>
          </a:r>
          <a:r>
            <a:rPr lang="en-US" sz="2000" kern="1200" dirty="0" err="1" smtClean="0"/>
            <a:t>DoCs</a:t>
          </a:r>
          <a:endParaRPr lang="en-US" sz="2000" kern="1200" dirty="0"/>
        </a:p>
      </dsp:txBody>
      <dsp:txXfrm>
        <a:off x="5115145" y="2410919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Student Senate Rep</a:t>
          </a:r>
          <a:endParaRPr lang="en-US" sz="2000" b="0" kern="1200" dirty="0"/>
        </a:p>
      </dsp:txBody>
      <dsp:txXfrm>
        <a:off x="6819959" y="2410919"/>
        <a:ext cx="1408937" cy="7044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Exec 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President</a:t>
          </a:r>
          <a:endParaRPr lang="en-US" sz="2000" kern="1200" dirty="0"/>
        </a:p>
      </dsp:txBody>
      <dsp:txXfrm>
        <a:off x="3410331" y="1410574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1600" cap="flat" cmpd="sng" algn="ctr">
          <a:solidFill>
            <a:srgbClr val="E8DB6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Pres</a:t>
          </a:r>
          <a:r>
            <a:rPr lang="en-US" sz="2000" kern="1200" dirty="0" smtClean="0"/>
            <a:t>-Elect</a:t>
          </a:r>
          <a:endParaRPr lang="en-US" sz="2000" kern="1200" dirty="0"/>
        </a:p>
      </dsp:txBody>
      <dsp:txXfrm>
        <a:off x="703" y="2410919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Secretary</a:t>
          </a:r>
          <a:endParaRPr lang="en-US" sz="2000" kern="1200" dirty="0"/>
        </a:p>
      </dsp:txBody>
      <dsp:txXfrm>
        <a:off x="1705517" y="2410919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Treasurer</a:t>
          </a:r>
          <a:endParaRPr lang="en-US" sz="2000" kern="1200" dirty="0"/>
        </a:p>
      </dsp:txBody>
      <dsp:txXfrm>
        <a:off x="3410331" y="2410919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solidFill>
            <a:srgbClr val="FFF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Co-</a:t>
          </a:r>
          <a:r>
            <a:rPr lang="en-US" sz="2000" kern="1200" dirty="0" err="1" smtClean="0"/>
            <a:t>DoCs</a:t>
          </a:r>
          <a:endParaRPr lang="en-US" sz="2000" kern="1200" dirty="0"/>
        </a:p>
      </dsp:txBody>
      <dsp:txXfrm>
        <a:off x="5115145" y="2410919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Student Senate Rep</a:t>
          </a:r>
          <a:endParaRPr lang="en-US" sz="2000" b="0" kern="1200" dirty="0"/>
        </a:p>
      </dsp:txBody>
      <dsp:txXfrm>
        <a:off x="6819959" y="2410919"/>
        <a:ext cx="1408937" cy="7044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2115043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2115043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2115043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1410574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Exec Council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President</a:t>
          </a:r>
          <a:endParaRPr lang="en-US" sz="2000" kern="1200" dirty="0"/>
        </a:p>
      </dsp:txBody>
      <dsp:txXfrm>
        <a:off x="3410331" y="1410574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Pres</a:t>
          </a:r>
          <a:r>
            <a:rPr lang="en-US" sz="2000" kern="1200" dirty="0" smtClean="0"/>
            <a:t>-Elect</a:t>
          </a:r>
          <a:endParaRPr lang="en-US" sz="2000" kern="1200" dirty="0"/>
        </a:p>
      </dsp:txBody>
      <dsp:txXfrm>
        <a:off x="703" y="2410919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Secretary</a:t>
          </a:r>
          <a:endParaRPr lang="en-US" sz="2000" kern="1200" dirty="0"/>
        </a:p>
      </dsp:txBody>
      <dsp:txXfrm>
        <a:off x="1705517" y="2410919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Treasurer</a:t>
          </a:r>
          <a:endParaRPr lang="en-US" sz="2000" kern="1200" dirty="0"/>
        </a:p>
      </dsp:txBody>
      <dsp:txXfrm>
        <a:off x="3410331" y="2410919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Co-</a:t>
          </a:r>
          <a:r>
            <a:rPr lang="en-US" sz="2000" kern="1200" dirty="0" err="1" smtClean="0"/>
            <a:t>DoCs</a:t>
          </a:r>
          <a:endParaRPr lang="en-US" sz="2000" kern="1200" dirty="0"/>
        </a:p>
      </dsp:txBody>
      <dsp:txXfrm>
        <a:off x="5115145" y="2410919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2410919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Student Senate Rep</a:t>
          </a:r>
          <a:endParaRPr lang="en-US" sz="2000" b="0" kern="1200" dirty="0"/>
        </a:p>
      </dsp:txBody>
      <dsp:txXfrm>
        <a:off x="6819959" y="2410919"/>
        <a:ext cx="1408937" cy="7044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FED121-3685-4492-A7D8-AE67243656E1}">
      <dsp:nvSpPr>
        <dsp:cNvPr id="0" name=""/>
        <dsp:cNvSpPr/>
      </dsp:nvSpPr>
      <dsp:spPr>
        <a:xfrm>
          <a:off x="4114800" y="1614870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E987B0-DF4D-4201-9AD7-232EE95A36B1}">
      <dsp:nvSpPr>
        <dsp:cNvPr id="0" name=""/>
        <dsp:cNvSpPr/>
      </dsp:nvSpPr>
      <dsp:spPr>
        <a:xfrm>
          <a:off x="5256039" y="2615215"/>
          <a:ext cx="211340" cy="6481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111"/>
              </a:lnTo>
              <a:lnTo>
                <a:pt x="211340" y="64811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4114800" y="1614870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4069080" y="1614870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409985" y="1614870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705171" y="1614870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410331" y="910401"/>
          <a:ext cx="1408937" cy="70446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Exec Council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President</a:t>
          </a:r>
          <a:endParaRPr lang="en-US" sz="1600" kern="1200" dirty="0"/>
        </a:p>
      </dsp:txBody>
      <dsp:txXfrm>
        <a:off x="3410331" y="910401"/>
        <a:ext cx="1408937" cy="704468"/>
      </dsp:txXfrm>
    </dsp:sp>
    <dsp:sp modelId="{1C07E151-1B22-4421-8650-69DCBC8884CB}">
      <dsp:nvSpPr>
        <dsp:cNvPr id="0" name=""/>
        <dsp:cNvSpPr/>
      </dsp:nvSpPr>
      <dsp:spPr>
        <a:xfrm>
          <a:off x="703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Pres</a:t>
          </a:r>
          <a:r>
            <a:rPr lang="en-US" sz="1600" kern="1200" dirty="0" smtClean="0"/>
            <a:t>-Elect</a:t>
          </a:r>
          <a:endParaRPr lang="en-US" sz="1600" kern="1200" dirty="0"/>
        </a:p>
      </dsp:txBody>
      <dsp:txXfrm>
        <a:off x="703" y="1910747"/>
        <a:ext cx="1408937" cy="704468"/>
      </dsp:txXfrm>
    </dsp:sp>
    <dsp:sp modelId="{A0D08F08-E346-4506-9612-7B7439E21456}">
      <dsp:nvSpPr>
        <dsp:cNvPr id="0" name=""/>
        <dsp:cNvSpPr/>
      </dsp:nvSpPr>
      <dsp:spPr>
        <a:xfrm>
          <a:off x="1705517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Secretary</a:t>
          </a:r>
          <a:endParaRPr lang="en-US" sz="1600" kern="1200" dirty="0"/>
        </a:p>
      </dsp:txBody>
      <dsp:txXfrm>
        <a:off x="1705517" y="1910747"/>
        <a:ext cx="1408937" cy="704468"/>
      </dsp:txXfrm>
    </dsp:sp>
    <dsp:sp modelId="{74235AAF-A480-4435-A425-DDEB499026FF}">
      <dsp:nvSpPr>
        <dsp:cNvPr id="0" name=""/>
        <dsp:cNvSpPr/>
      </dsp:nvSpPr>
      <dsp:spPr>
        <a:xfrm>
          <a:off x="3410331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Treasurer-Elect</a:t>
          </a:r>
          <a:endParaRPr lang="en-US" sz="1600" kern="1200" dirty="0"/>
        </a:p>
      </dsp:txBody>
      <dsp:txXfrm>
        <a:off x="3410331" y="1910747"/>
        <a:ext cx="1408937" cy="704468"/>
      </dsp:txXfrm>
    </dsp:sp>
    <dsp:sp modelId="{72B7C8D4-C8AD-414D-AEF1-2648A933C0B1}">
      <dsp:nvSpPr>
        <dsp:cNvPr id="0" name=""/>
        <dsp:cNvSpPr/>
      </dsp:nvSpPr>
      <dsp:spPr>
        <a:xfrm>
          <a:off x="5115145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Co-</a:t>
          </a:r>
          <a:r>
            <a:rPr lang="en-US" sz="1600" kern="1200" dirty="0" err="1" smtClean="0"/>
            <a:t>DoCs</a:t>
          </a:r>
          <a:endParaRPr lang="en-US" sz="1600" kern="1200" dirty="0"/>
        </a:p>
      </dsp:txBody>
      <dsp:txXfrm>
        <a:off x="5115145" y="1910747"/>
        <a:ext cx="1408937" cy="704468"/>
      </dsp:txXfrm>
    </dsp:sp>
    <dsp:sp modelId="{1C3B8E16-D84A-4B59-9644-EFC486BC6B77}">
      <dsp:nvSpPr>
        <dsp:cNvPr id="0" name=""/>
        <dsp:cNvSpPr/>
      </dsp:nvSpPr>
      <dsp:spPr>
        <a:xfrm>
          <a:off x="5467379" y="2911092"/>
          <a:ext cx="1408937" cy="704468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Team Community Outreach</a:t>
          </a:r>
          <a:endParaRPr lang="en-US" sz="1600" kern="1200" dirty="0"/>
        </a:p>
      </dsp:txBody>
      <dsp:txXfrm>
        <a:off x="5467379" y="2911092"/>
        <a:ext cx="1408937" cy="704468"/>
      </dsp:txXfrm>
    </dsp:sp>
    <dsp:sp modelId="{FD76C940-C946-4EA7-9029-42E560BA3A9A}">
      <dsp:nvSpPr>
        <dsp:cNvPr id="0" name=""/>
        <dsp:cNvSpPr/>
      </dsp:nvSpPr>
      <dsp:spPr>
        <a:xfrm>
          <a:off x="6819959" y="1910747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Student Senate Rep</a:t>
          </a:r>
          <a:endParaRPr lang="en-US" sz="1600" b="0" kern="1200" dirty="0"/>
        </a:p>
      </dsp:txBody>
      <dsp:txXfrm>
        <a:off x="6819959" y="1910747"/>
        <a:ext cx="1408937" cy="7044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F0CA-5340-4EAF-9C0A-59824D432B4D}">
      <dsp:nvSpPr>
        <dsp:cNvPr id="0" name=""/>
        <dsp:cNvSpPr/>
      </dsp:nvSpPr>
      <dsp:spPr>
        <a:xfrm>
          <a:off x="667527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FED121-3685-4492-A7D8-AE67243656E1}">
      <dsp:nvSpPr>
        <dsp:cNvPr id="0" name=""/>
        <dsp:cNvSpPr/>
      </dsp:nvSpPr>
      <dsp:spPr>
        <a:xfrm>
          <a:off x="394590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564642-F8F8-4D57-9090-E55EC692A3BB}">
      <dsp:nvSpPr>
        <dsp:cNvPr id="0" name=""/>
        <dsp:cNvSpPr/>
      </dsp:nvSpPr>
      <dsp:spPr>
        <a:xfrm>
          <a:off x="504035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A8305-EA34-4BA0-BA77-7B3527E4B0CB}">
      <dsp:nvSpPr>
        <dsp:cNvPr id="0" name=""/>
        <dsp:cNvSpPr/>
      </dsp:nvSpPr>
      <dsp:spPr>
        <a:xfrm>
          <a:off x="394590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C71445-DDE9-4867-8500-85602C855459}">
      <dsp:nvSpPr>
        <dsp:cNvPr id="0" name=""/>
        <dsp:cNvSpPr/>
      </dsp:nvSpPr>
      <dsp:spPr>
        <a:xfrm>
          <a:off x="3405433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B6511-43BF-4D7F-8ED6-DE9F8436D62C}">
      <dsp:nvSpPr>
        <dsp:cNvPr id="0" name=""/>
        <dsp:cNvSpPr/>
      </dsp:nvSpPr>
      <dsp:spPr>
        <a:xfrm>
          <a:off x="3900183" y="1641441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9B3CD-0E20-495D-9585-3A91D1F355AD}">
      <dsp:nvSpPr>
        <dsp:cNvPr id="0" name=""/>
        <dsp:cNvSpPr/>
      </dsp:nvSpPr>
      <dsp:spPr>
        <a:xfrm>
          <a:off x="177051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109A7-323F-4F3E-AC3E-6982E7D25359}">
      <dsp:nvSpPr>
        <dsp:cNvPr id="0" name=""/>
        <dsp:cNvSpPr/>
      </dsp:nvSpPr>
      <dsp:spPr>
        <a:xfrm>
          <a:off x="2310983" y="1641441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3D481-DD5D-47DF-97A8-1D3C297C8B2B}">
      <dsp:nvSpPr>
        <dsp:cNvPr id="0" name=""/>
        <dsp:cNvSpPr/>
      </dsp:nvSpPr>
      <dsp:spPr>
        <a:xfrm>
          <a:off x="135594" y="2600774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3BADA2-BC2B-40BF-88EF-3DFB5D4D188C}">
      <dsp:nvSpPr>
        <dsp:cNvPr id="0" name=""/>
        <dsp:cNvSpPr/>
      </dsp:nvSpPr>
      <dsp:spPr>
        <a:xfrm>
          <a:off x="676063" y="1641441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F0D3B-B0E7-4256-8D05-DC5F8EB9964B}">
      <dsp:nvSpPr>
        <dsp:cNvPr id="0" name=""/>
        <dsp:cNvSpPr/>
      </dsp:nvSpPr>
      <dsp:spPr>
        <a:xfrm>
          <a:off x="3270316" y="965855"/>
          <a:ext cx="1351173" cy="6755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Exec Council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President</a:t>
          </a:r>
          <a:endParaRPr lang="en-US" sz="1500" kern="1200" dirty="0"/>
        </a:p>
      </dsp:txBody>
      <dsp:txXfrm>
        <a:off x="3270316" y="965855"/>
        <a:ext cx="1351173" cy="675586"/>
      </dsp:txXfrm>
    </dsp:sp>
    <dsp:sp modelId="{1C07E151-1B22-4421-8650-69DCBC8884CB}">
      <dsp:nvSpPr>
        <dsp:cNvPr id="0" name=""/>
        <dsp:cNvSpPr/>
      </dsp:nvSpPr>
      <dsp:spPr>
        <a:xfrm>
          <a:off x="477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Pres</a:t>
          </a:r>
          <a:r>
            <a:rPr lang="en-US" sz="1500" kern="1200" dirty="0" smtClean="0"/>
            <a:t>-Elect</a:t>
          </a:r>
          <a:endParaRPr lang="en-US" sz="1500" kern="1200" dirty="0"/>
        </a:p>
      </dsp:txBody>
      <dsp:txXfrm>
        <a:off x="477" y="1925188"/>
        <a:ext cx="1351173" cy="675586"/>
      </dsp:txXfrm>
    </dsp:sp>
    <dsp:sp modelId="{BCC64CCD-C0EA-45FE-96C8-5A56DA0F8843}">
      <dsp:nvSpPr>
        <dsp:cNvPr id="0" name=""/>
        <dsp:cNvSpPr/>
      </dsp:nvSpPr>
      <dsp:spPr>
        <a:xfrm>
          <a:off x="33827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Prof Affairs</a:t>
          </a:r>
          <a:endParaRPr lang="en-US" sz="1500" kern="1200" dirty="0"/>
        </a:p>
      </dsp:txBody>
      <dsp:txXfrm>
        <a:off x="338270" y="2884521"/>
        <a:ext cx="1351173" cy="675586"/>
      </dsp:txXfrm>
    </dsp:sp>
    <dsp:sp modelId="{A0D08F08-E346-4506-9612-7B7439E21456}">
      <dsp:nvSpPr>
        <dsp:cNvPr id="0" name=""/>
        <dsp:cNvSpPr/>
      </dsp:nvSpPr>
      <dsp:spPr>
        <a:xfrm>
          <a:off x="163539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Secretary</a:t>
          </a:r>
          <a:endParaRPr lang="en-US" sz="1500" kern="1200" dirty="0"/>
        </a:p>
      </dsp:txBody>
      <dsp:txXfrm>
        <a:off x="1635396" y="1925188"/>
        <a:ext cx="1351173" cy="675586"/>
      </dsp:txXfrm>
    </dsp:sp>
    <dsp:sp modelId="{13C608E0-1E0B-460C-A312-61549027FB7F}">
      <dsp:nvSpPr>
        <dsp:cNvPr id="0" name=""/>
        <dsp:cNvSpPr/>
      </dsp:nvSpPr>
      <dsp:spPr>
        <a:xfrm>
          <a:off x="1973190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Communications</a:t>
          </a:r>
          <a:endParaRPr lang="en-US" sz="1500" kern="1200" dirty="0"/>
        </a:p>
      </dsp:txBody>
      <dsp:txXfrm>
        <a:off x="1973190" y="2884521"/>
        <a:ext cx="1351173" cy="675586"/>
      </dsp:txXfrm>
    </dsp:sp>
    <dsp:sp modelId="{74235AAF-A480-4435-A425-DDEB499026FF}">
      <dsp:nvSpPr>
        <dsp:cNvPr id="0" name=""/>
        <dsp:cNvSpPr/>
      </dsp:nvSpPr>
      <dsp:spPr>
        <a:xfrm>
          <a:off x="327031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Treasurer</a:t>
          </a:r>
          <a:endParaRPr lang="en-US" sz="1500" kern="1200" dirty="0"/>
        </a:p>
      </dsp:txBody>
      <dsp:txXfrm>
        <a:off x="3270316" y="1925188"/>
        <a:ext cx="1351173" cy="675586"/>
      </dsp:txXfrm>
    </dsp:sp>
    <dsp:sp modelId="{57A0A8EB-63EC-49CB-9C7E-FC1DD011F493}">
      <dsp:nvSpPr>
        <dsp:cNvPr id="0" name=""/>
        <dsp:cNvSpPr/>
      </dsp:nvSpPr>
      <dsp:spPr>
        <a:xfrm>
          <a:off x="360810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Org Affairs</a:t>
          </a:r>
          <a:endParaRPr lang="en-US" sz="1500" kern="1200" dirty="0"/>
        </a:p>
      </dsp:txBody>
      <dsp:txXfrm>
        <a:off x="3608109" y="2884521"/>
        <a:ext cx="1351173" cy="675586"/>
      </dsp:txXfrm>
    </dsp:sp>
    <dsp:sp modelId="{72B7C8D4-C8AD-414D-AEF1-2648A933C0B1}">
      <dsp:nvSpPr>
        <dsp:cNvPr id="0" name=""/>
        <dsp:cNvSpPr/>
      </dsp:nvSpPr>
      <dsp:spPr>
        <a:xfrm>
          <a:off x="490523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Co-</a:t>
          </a:r>
          <a:r>
            <a:rPr lang="en-US" sz="1500" kern="1200" dirty="0" err="1" smtClean="0"/>
            <a:t>DoCs</a:t>
          </a:r>
          <a:endParaRPr lang="en-US" sz="1500" kern="1200" dirty="0"/>
        </a:p>
      </dsp:txBody>
      <dsp:txXfrm>
        <a:off x="4905236" y="1925188"/>
        <a:ext cx="1351173" cy="675586"/>
      </dsp:txXfrm>
    </dsp:sp>
    <dsp:sp modelId="{C8C4C6E6-C972-4934-8E72-D18E651996E8}">
      <dsp:nvSpPr>
        <dsp:cNvPr id="0" name=""/>
        <dsp:cNvSpPr/>
      </dsp:nvSpPr>
      <dsp:spPr>
        <a:xfrm>
          <a:off x="5243029" y="2884521"/>
          <a:ext cx="1351173" cy="675586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Team Community Outreach</a:t>
          </a:r>
          <a:endParaRPr lang="en-US" sz="1500" kern="1200" dirty="0"/>
        </a:p>
      </dsp:txBody>
      <dsp:txXfrm>
        <a:off x="5243029" y="2884521"/>
        <a:ext cx="1351173" cy="675586"/>
      </dsp:txXfrm>
    </dsp:sp>
    <dsp:sp modelId="{FD76C940-C946-4EA7-9029-42E560BA3A9A}">
      <dsp:nvSpPr>
        <dsp:cNvPr id="0" name=""/>
        <dsp:cNvSpPr/>
      </dsp:nvSpPr>
      <dsp:spPr>
        <a:xfrm>
          <a:off x="6540156" y="1925188"/>
          <a:ext cx="1351173" cy="6755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0" kern="1200" dirty="0" smtClean="0"/>
            <a:t>Student Senate Rep</a:t>
          </a:r>
          <a:endParaRPr lang="en-US" sz="1500" b="0" kern="1200" dirty="0"/>
        </a:p>
      </dsp:txBody>
      <dsp:txXfrm>
        <a:off x="6540156" y="1925188"/>
        <a:ext cx="1351173" cy="675586"/>
      </dsp:txXfrm>
    </dsp:sp>
    <dsp:sp modelId="{15729573-D13E-49A7-A614-E8D56801821F}">
      <dsp:nvSpPr>
        <dsp:cNvPr id="0" name=""/>
        <dsp:cNvSpPr/>
      </dsp:nvSpPr>
      <dsp:spPr>
        <a:xfrm>
          <a:off x="6877949" y="2884521"/>
          <a:ext cx="1351173" cy="675586"/>
        </a:xfrm>
        <a:prstGeom prst="rect">
          <a:avLst/>
        </a:prstGeom>
        <a:solidFill>
          <a:schemeClr val="accent3"/>
        </a:solidFill>
        <a:ln w="1143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ASM liason</a:t>
          </a:r>
          <a:endParaRPr lang="en-US" sz="1500" kern="1200"/>
        </a:p>
      </dsp:txBody>
      <dsp:txXfrm>
        <a:off x="6877949" y="2884521"/>
        <a:ext cx="1351173" cy="67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CF52E-9F4A-684C-A608-07090E85FFB9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32CAE-322A-9A45-90D7-B4071B09A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0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18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64F4A-E64C-FF42-9823-0610705989D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1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sign up for</a:t>
            </a:r>
            <a:r>
              <a:rPr lang="en-US" baseline="0" dirty="0" smtClean="0"/>
              <a:t> things you will not attend.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32CAE-322A-9A45-90D7-B4071B09A4A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60D58-4C89-4828-945D-6FC27CBF7D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6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65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90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5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71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268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7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00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80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C3E5-1994-7547-84B4-27EA1C8B2B8B}" type="datetimeFigureOut">
              <a:rPr lang="en-US" smtClean="0"/>
              <a:t>1/25/17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7BAFC0-42B4-B84C-BF62-EF9A8C39A2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44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berlin@wisc.edu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ofahey@wisc.edu" TargetMode="External"/><Relationship Id="rId4" Type="http://schemas.openxmlformats.org/officeDocument/2006/relationships/hyperlink" Target="mailto:friestrom@wisc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dmp.wi.gov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4" Type="http://schemas.openxmlformats.org/officeDocument/2006/relationships/diagramQuickStyle" Target="../diagrams/quickStyle9.xml"/><Relationship Id="rId5" Type="http://schemas.openxmlformats.org/officeDocument/2006/relationships/diagramColors" Target="../diagrams/colors9.xml"/><Relationship Id="rId6" Type="http://schemas.microsoft.com/office/2007/relationships/diagramDrawing" Target="../diagrams/drawing9.xml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19" y="381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Wisconsin Society of Pharmacy Students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119" y="4876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General Meeting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January 24</a:t>
            </a:r>
            <a:r>
              <a:rPr lang="en-US" sz="28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</a:rPr>
              <a:t>, 2017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5:30 pm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316" y="2209800"/>
            <a:ext cx="2132875" cy="246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082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6906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519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COPs and Training Reminder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18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MEDiC</a:t>
            </a:r>
            <a:r>
              <a:rPr lang="en-US" b="1" dirty="0">
                <a:solidFill>
                  <a:schemeClr val="bg1"/>
                </a:solidFill>
              </a:rPr>
              <a:t> Student-Run Free Clinics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00200"/>
            <a:ext cx="7886700" cy="1524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February Volunteer Sign-Ups Available!</a:t>
            </a:r>
          </a:p>
          <a:p>
            <a:pPr marL="0" indent="0" algn="ctr">
              <a:buNone/>
            </a:pPr>
            <a:r>
              <a:rPr lang="en-US" dirty="0" smtClean="0"/>
              <a:t>Regular Shifts &amp; Intern/MTM Shifts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5410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for volunteering! Questions? Email Kate (</a:t>
            </a:r>
            <a:r>
              <a:rPr lang="en-US" dirty="0" smtClean="0">
                <a:hlinkClick r:id="rId2"/>
              </a:rPr>
              <a:t>kberlin@wisc.edu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0890">
            <a:off x="4419876" y="5334863"/>
            <a:ext cx="3476119" cy="126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00" y="2819400"/>
            <a:ext cx="49530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ctr"/>
            <a:r>
              <a:rPr lang="en-US" sz="2800" b="1" dirty="0"/>
              <a:t>COPs Forms: </a:t>
            </a:r>
            <a:r>
              <a:rPr lang="en-US" sz="2800" dirty="0"/>
              <a:t>Please put all </a:t>
            </a:r>
            <a:r>
              <a:rPr lang="en-US" sz="2800" dirty="0" err="1"/>
              <a:t>MEDiC</a:t>
            </a:r>
            <a:r>
              <a:rPr lang="en-US" sz="2800" dirty="0"/>
              <a:t> COPs forms in </a:t>
            </a:r>
            <a:r>
              <a:rPr lang="en-US" sz="2800" u="sng" dirty="0"/>
              <a:t>metal mailbox #18 </a:t>
            </a:r>
            <a:r>
              <a:rPr lang="en-US" sz="2800" dirty="0"/>
              <a:t>(labeled “</a:t>
            </a:r>
            <a:r>
              <a:rPr lang="en-US" sz="2800" dirty="0" err="1"/>
              <a:t>MEDiC</a:t>
            </a:r>
            <a:r>
              <a:rPr lang="en-US" sz="2800" dirty="0"/>
              <a:t>”). Forms will be signed and emailed back to you ASAP! </a:t>
            </a:r>
          </a:p>
          <a:p>
            <a:pPr algn="ctr"/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3200400"/>
            <a:ext cx="3291840" cy="1778000"/>
            <a:chOff x="228600" y="3200400"/>
            <a:chExt cx="3291840" cy="1778000"/>
          </a:xfrm>
        </p:grpSpPr>
        <p:grpSp>
          <p:nvGrpSpPr>
            <p:cNvPr id="10" name="Group 9"/>
            <p:cNvGrpSpPr/>
            <p:nvPr/>
          </p:nvGrpSpPr>
          <p:grpSpPr>
            <a:xfrm>
              <a:off x="228600" y="3200400"/>
              <a:ext cx="3291840" cy="1778000"/>
              <a:chOff x="342900" y="0"/>
              <a:chExt cx="3291840" cy="177800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342900" y="0"/>
                <a:ext cx="3291840" cy="1778000"/>
                <a:chOff x="342900" y="0"/>
                <a:chExt cx="3291840" cy="1778000"/>
              </a:xfrm>
            </p:grpSpPr>
            <p:pic>
              <p:nvPicPr>
                <p:cNvPr id="13" name="Picture 12" descr="mage result for metal mailbox sorter with lock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6651" b="58554"/>
                <a:stretch/>
              </p:blipFill>
              <p:spPr bwMode="auto">
                <a:xfrm>
                  <a:off x="342900" y="0"/>
                  <a:ext cx="3291840" cy="17780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 xmlns=""/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369570" y="1447800"/>
                  <a:ext cx="1116330" cy="3048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12" name="Text Box 5"/>
              <p:cNvSpPr txBox="1"/>
              <p:nvPr/>
            </p:nvSpPr>
            <p:spPr>
              <a:xfrm>
                <a:off x="571500" y="685800"/>
                <a:ext cx="685800" cy="4572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/>
                </a:ext>
              </a:extLst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b="1" dirty="0" smtClean="0">
                    <a:effectLst/>
                    <a:ea typeface="ＭＳ 明朝"/>
                    <a:cs typeface="Times New Roman"/>
                  </a:rPr>
                  <a:t>#18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</p:grpSp>
        <p:sp>
          <p:nvSpPr>
            <p:cNvPr id="5" name="Right Arrow 4"/>
            <p:cNvSpPr/>
            <p:nvPr/>
          </p:nvSpPr>
          <p:spPr>
            <a:xfrm>
              <a:off x="1219200" y="3962400"/>
              <a:ext cx="838200" cy="76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83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36295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White Coat Ceremony Committees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endParaRPr lang="en-US" dirty="0" smtClean="0"/>
          </a:p>
          <a:p>
            <a:pPr lvl="1"/>
            <a:r>
              <a:rPr lang="en-US" dirty="0" smtClean="0"/>
              <a:t>WHO: DPH-1 students who want to get involved with planning their White Coat Ceremony</a:t>
            </a:r>
          </a:p>
          <a:p>
            <a:pPr lvl="1"/>
            <a:r>
              <a:rPr lang="en-US" dirty="0" smtClean="0"/>
              <a:t>WHAT: First committee meeting to learn more about the different committees and pick which one you’d like to be in</a:t>
            </a:r>
          </a:p>
          <a:p>
            <a:pPr lvl="1"/>
            <a:r>
              <a:rPr lang="en-US" dirty="0" smtClean="0"/>
              <a:t>WHEN: Wednesday, 1/25/17  1:30-2:30PM (Room TBA)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*This is a great way to get more involved and also looks good on your CV!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437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egDay_WI_nof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447802"/>
            <a:ext cx="4363327" cy="365428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596349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PSW Legislative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4144" y="4953001"/>
            <a:ext cx="5915025" cy="1905001"/>
          </a:xfrm>
        </p:spPr>
        <p:txBody>
          <a:bodyPr>
            <a:normAutofit fontScale="62500" lnSpcReduction="20000"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/>
              <a:t>Student registration $35 (WSPS will reimburse $10)</a:t>
            </a:r>
          </a:p>
          <a:p>
            <a:pPr lvl="2"/>
            <a:r>
              <a:rPr lang="en-US" dirty="0"/>
              <a:t>Includes breakfast and lunch</a:t>
            </a:r>
          </a:p>
          <a:p>
            <a:pPr lvl="1"/>
            <a:r>
              <a:rPr lang="en-US" dirty="0"/>
              <a:t>Network with other pharmacists, keep up to date with Wisconsin Pharmacy, and advocate for our profession</a:t>
            </a:r>
          </a:p>
          <a:p>
            <a:pPr lvl="1"/>
            <a:endParaRPr lang="en-US" dirty="0"/>
          </a:p>
          <a:p>
            <a:pPr lvl="1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3799" y="15240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Contact Olivia (</a:t>
            </a:r>
            <a:r>
              <a:rPr lang="en-US" sz="1600" dirty="0">
                <a:hlinkClick r:id="rId3"/>
              </a:rPr>
              <a:t>ofahey@wisc.edu</a:t>
            </a:r>
            <a:r>
              <a:rPr lang="en-US" sz="1600" dirty="0"/>
              <a:t>) or Eric (</a:t>
            </a:r>
            <a:r>
              <a:rPr lang="en-US" sz="1600" dirty="0">
                <a:hlinkClick r:id="rId4"/>
              </a:rPr>
              <a:t>friestrom@wisc.edu</a:t>
            </a:r>
            <a:r>
              <a:rPr lang="en-US" sz="1600" dirty="0"/>
              <a:t>) with questions or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56391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9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January 2017”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14450" y="2101007"/>
            <a:ext cx="36147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Current Statistics: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0/2 Success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Last Month’s Error: +19s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Average Time: 103s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Average Error: +13s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Standard Deviation: +6s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pic>
        <p:nvPicPr>
          <p:cNvPr id="1026" name="Picture 2" descr="http://1.bp.blogspot.com/-dUOdAl6FbEA/VPhmSFXAFSI/AAAAAAAAOMs/OdMO4sHATs4/s1600/sweating-emot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582" y="2874008"/>
            <a:ext cx="463211" cy="6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ntropiaconsulting.com/wordpress/wp-content/uploads/2015/03/missed-sh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184" y="2649645"/>
            <a:ext cx="3555251" cy="317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38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9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“90 Second Policy Challenge: January 2017”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14450" y="1690689"/>
            <a:ext cx="62293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/>
              <a:t>Provider Status Update: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Reintroduced to the U.S. Senate January 12</a:t>
            </a:r>
            <a:r>
              <a:rPr lang="en-US" b="1" baseline="30000" dirty="0"/>
              <a:t>th  </a:t>
            </a:r>
            <a:r>
              <a:rPr lang="en-US" b="1" dirty="0"/>
              <a:t>as S. 109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By the end of 2016, the House bill had 296 cosponsors and the Senate companion bill had 51 cosponsors.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sz="2000" b="1" i="1" u="sng" dirty="0"/>
              <a:t>Local: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Walker Opioid Abuse Executive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/>
              <a:t>ePDMP</a:t>
            </a:r>
            <a:r>
              <a:rPr lang="en-US" b="1" dirty="0"/>
              <a:t> Launch! </a:t>
            </a:r>
            <a:r>
              <a:rPr lang="en-US" b="1" dirty="0">
                <a:hlinkClick r:id="rId3"/>
              </a:rPr>
              <a:t>https://pdmp.wi.gov/</a:t>
            </a:r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Medicaid Covered Outpatient Drug Reimbursement Rule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r>
              <a:rPr lang="en-US" sz="2000" b="1" i="1" u="sng" dirty="0"/>
              <a:t>National: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Potential ACA Repeal/Replace Under New Administration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0" name="Rectangle: Rounded Corners 9"/>
          <p:cNvSpPr/>
          <p:nvPr/>
        </p:nvSpPr>
        <p:spPr>
          <a:xfrm>
            <a:off x="1314450" y="6172200"/>
            <a:ext cx="6515100" cy="457200"/>
          </a:xfrm>
          <a:prstGeom prst="roundRect">
            <a:avLst/>
          </a:prstGeom>
          <a:solidFill>
            <a:srgbClr val="FF00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43350" y="6200745"/>
            <a:ext cx="47434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Time Up! </a:t>
            </a:r>
          </a:p>
        </p:txBody>
      </p:sp>
    </p:spTree>
    <p:extLst>
      <p:ext uri="{BB962C8B-B14F-4D97-AF65-F5344CB8AC3E}">
        <p14:creationId xmlns:p14="http://schemas.microsoft.com/office/powerpoint/2010/main" val="246997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9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89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86906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65196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Danielle Laurent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0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Turnover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8224584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</p:spTree>
    <p:extLst>
      <p:ext uri="{BB962C8B-B14F-4D97-AF65-F5344CB8AC3E}">
        <p14:creationId xmlns:p14="http://schemas.microsoft.com/office/powerpoint/2010/main" val="219561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2209800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</p:spTree>
    <p:extLst>
      <p:ext uri="{BB962C8B-B14F-4D97-AF65-F5344CB8AC3E}">
        <p14:creationId xmlns:p14="http://schemas.microsoft.com/office/powerpoint/2010/main" val="272732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Overview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459248" y="5475963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-65011" y="4973323"/>
            <a:ext cx="2524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Policy liaison(s)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ASHP </a:t>
            </a:r>
            <a:r>
              <a:rPr lang="en-US" sz="2400" dirty="0">
                <a:solidFill>
                  <a:prstClr val="black"/>
                </a:solidFill>
              </a:rPr>
              <a:t>liaison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APhA</a:t>
            </a:r>
            <a:r>
              <a:rPr lang="en-US" sz="2400" dirty="0">
                <a:solidFill>
                  <a:prstClr val="black"/>
                </a:solidFill>
              </a:rPr>
              <a:t> liaison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3803" y="5000575"/>
            <a:ext cx="1782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Public Relations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0431" y="4973323"/>
            <a:ext cx="1882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</a:rPr>
              <a:t>Treasurer Elect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Membership 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Fundraising Professionalism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05342" y="4973323"/>
            <a:ext cx="10303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OH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OA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OSC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OI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22453" y="4950961"/>
            <a:ext cx="2821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Med </a:t>
            </a:r>
            <a:r>
              <a:rPr lang="en-US" dirty="0">
                <a:solidFill>
                  <a:prstClr val="black"/>
                </a:solidFill>
              </a:rPr>
              <a:t>Drop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GenRx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ODA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PHP/PSW</a:t>
            </a:r>
          </a:p>
          <a:p>
            <a:r>
              <a:rPr lang="en-US" dirty="0" err="1" smtClean="0">
                <a:solidFill>
                  <a:prstClr val="black"/>
                </a:solidFill>
              </a:rPr>
              <a:t>MEDiC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9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en-US" dirty="0"/>
          </a:p>
          <a:p>
            <a:pPr lvl="1"/>
            <a:r>
              <a:rPr lang="en-US" dirty="0" smtClean="0"/>
              <a:t>Announcements</a:t>
            </a:r>
          </a:p>
          <a:p>
            <a:pPr lvl="1"/>
            <a:r>
              <a:rPr lang="en-US" dirty="0" smtClean="0"/>
              <a:t>Policy Presentation</a:t>
            </a:r>
          </a:p>
          <a:p>
            <a:pPr lvl="1"/>
            <a:r>
              <a:rPr lang="en-US" dirty="0" smtClean="0"/>
              <a:t>Guest Speaker: Danielle Laurent, PSW</a:t>
            </a:r>
          </a:p>
          <a:p>
            <a:pPr lvl="1"/>
            <a:r>
              <a:rPr lang="en-US" dirty="0" smtClean="0"/>
              <a:t>Adjourn</a:t>
            </a:r>
          </a:p>
          <a:p>
            <a:pPr lvl="1"/>
            <a:r>
              <a:rPr lang="en-US" dirty="0" smtClean="0"/>
              <a:t>Board Meet and Greet and Dinner!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02828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174192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853" y="1147940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Co-Directors of Community Outreach 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1273" y="1558433"/>
            <a:ext cx="67056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TONIGHT 1/24 – 2/6</a:t>
            </a:r>
          </a:p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MUST BE CURRENT CO-CHAIR OF AN </a:t>
            </a:r>
            <a:r>
              <a:rPr lang="en-US" sz="2400" b="1" u="sng" dirty="0">
                <a:solidFill>
                  <a:srgbClr val="00B050"/>
                </a:solidFill>
              </a:rPr>
              <a:t>OPERATION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Voting at 2/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General Meeting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91987" y="4565615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Team Leader = </a:t>
            </a:r>
            <a:r>
              <a:rPr lang="en-US" sz="2000" b="1" dirty="0" smtClean="0">
                <a:solidFill>
                  <a:prstClr val="black"/>
                </a:solidFill>
              </a:rPr>
              <a:t>Emily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Operation Heart</a:t>
            </a:r>
          </a:p>
          <a:p>
            <a:r>
              <a:rPr lang="en-US" sz="2000" dirty="0">
                <a:solidFill>
                  <a:prstClr val="black"/>
                </a:solidFill>
              </a:rPr>
              <a:t>Operation Airways</a:t>
            </a:r>
          </a:p>
          <a:p>
            <a:r>
              <a:rPr lang="en-US" sz="2000" dirty="0">
                <a:solidFill>
                  <a:prstClr val="black"/>
                </a:solidFill>
              </a:rPr>
              <a:t>Operation Self-Care</a:t>
            </a:r>
          </a:p>
          <a:p>
            <a:r>
              <a:rPr lang="en-US" sz="2000" dirty="0">
                <a:solidFill>
                  <a:prstClr val="black"/>
                </a:solidFill>
              </a:rPr>
              <a:t>Operation Immunizations</a:t>
            </a:r>
          </a:p>
          <a:p>
            <a:r>
              <a:rPr lang="en-US" sz="2000" dirty="0">
                <a:solidFill>
                  <a:prstClr val="black"/>
                </a:solidFill>
              </a:rPr>
              <a:t>Operation </a:t>
            </a:r>
            <a:r>
              <a:rPr lang="en-US" sz="2000" dirty="0" smtClean="0">
                <a:solidFill>
                  <a:prstClr val="black"/>
                </a:solidFill>
              </a:rPr>
              <a:t>Diabetes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01987" y="4567922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Team Leader = </a:t>
            </a:r>
            <a:r>
              <a:rPr lang="en-US" sz="2000" b="1" dirty="0" smtClean="0">
                <a:solidFill>
                  <a:prstClr val="black"/>
                </a:solidFill>
              </a:rPr>
              <a:t>Kara</a:t>
            </a:r>
            <a:endParaRPr lang="en-US" sz="2000" b="1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Personal Health </a:t>
            </a:r>
            <a:r>
              <a:rPr lang="en-US" sz="2000" dirty="0" smtClean="0">
                <a:solidFill>
                  <a:prstClr val="black"/>
                </a:solidFill>
              </a:rPr>
              <a:t>Partners/PSW</a:t>
            </a:r>
            <a:endParaRPr lang="en-US" sz="2000" dirty="0">
              <a:solidFill>
                <a:prstClr val="black"/>
              </a:solidFill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Med Drop</a:t>
            </a:r>
          </a:p>
          <a:p>
            <a:r>
              <a:rPr lang="en-US" sz="2000" dirty="0">
                <a:solidFill>
                  <a:prstClr val="black"/>
                </a:solidFill>
              </a:rPr>
              <a:t>Generation Rx</a:t>
            </a:r>
          </a:p>
          <a:p>
            <a:r>
              <a:rPr lang="en-US" sz="2000" dirty="0">
                <a:solidFill>
                  <a:prstClr val="black"/>
                </a:solidFill>
              </a:rPr>
              <a:t>Organ Donation Awareness</a:t>
            </a:r>
          </a:p>
          <a:p>
            <a:r>
              <a:rPr lang="en-US" sz="2000" dirty="0" err="1" smtClean="0">
                <a:solidFill>
                  <a:prstClr val="black"/>
                </a:solidFill>
              </a:rPr>
              <a:t>MEDiC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361681" y="2204970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5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571413"/>
              </p:ext>
            </p:extLst>
          </p:nvPr>
        </p:nvGraphicFramePr>
        <p:xfrm>
          <a:off x="457200" y="1295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853" y="1147940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President-Elect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1273" y="1558433"/>
            <a:ext cx="6705600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TONIGHT 1/24 – 2/6</a:t>
            </a:r>
          </a:p>
          <a:p>
            <a:pPr algn="ctr"/>
            <a:r>
              <a:rPr lang="en-US" sz="2400" b="1" u="sng" dirty="0" smtClean="0">
                <a:solidFill>
                  <a:srgbClr val="00B050"/>
                </a:solidFill>
              </a:rPr>
              <a:t>MUST BE CURRENT DPH-1</a:t>
            </a:r>
            <a:endParaRPr lang="en-US" sz="2400" b="1" u="sng" dirty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Voting at 2/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General Meeting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&quot;No&quot; Symbol 9"/>
          <p:cNvSpPr/>
          <p:nvPr/>
        </p:nvSpPr>
        <p:spPr>
          <a:xfrm>
            <a:off x="361681" y="2204970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0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133911"/>
              </p:ext>
            </p:extLst>
          </p:nvPr>
        </p:nvGraphicFramePr>
        <p:xfrm>
          <a:off x="485106" y="181931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853" y="1147940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Remaining Executive Council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50770" y="1543823"/>
            <a:ext cx="484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February 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2/</a:t>
            </a:r>
            <a:r>
              <a:rPr lang="en-US" sz="2400" b="1" dirty="0">
                <a:solidFill>
                  <a:srgbClr val="FF0000"/>
                </a:solidFill>
              </a:rPr>
              <a:t>8</a:t>
            </a:r>
            <a:r>
              <a:rPr lang="en-US" sz="2400" b="1" dirty="0" smtClean="0">
                <a:solidFill>
                  <a:srgbClr val="FF0000"/>
                </a:solidFill>
              </a:rPr>
              <a:t> – 3/3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Voting at 3/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dirty="0" smtClean="0">
                <a:solidFill>
                  <a:srgbClr val="FF0000"/>
                </a:solidFill>
              </a:rPr>
              <a:t> General Meeting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79" y="4203587"/>
            <a:ext cx="885114" cy="821681"/>
          </a:xfrm>
          <a:prstGeom prst="rect">
            <a:avLst/>
          </a:prstGeom>
        </p:spPr>
      </p:pic>
      <p:sp>
        <p:nvSpPr>
          <p:cNvPr id="9" name="&quot;No&quot; Symbol 8"/>
          <p:cNvSpPr/>
          <p:nvPr/>
        </p:nvSpPr>
        <p:spPr>
          <a:xfrm>
            <a:off x="361681" y="2204970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67530" y="5181600"/>
            <a:ext cx="1408937" cy="704468"/>
            <a:chOff x="3410331" y="2410919"/>
            <a:chExt cx="1408937" cy="704468"/>
          </a:xfrm>
        </p:grpSpPr>
        <p:sp>
          <p:nvSpPr>
            <p:cNvPr id="11" name="Rectangle 10"/>
            <p:cNvSpPr/>
            <p:nvPr/>
          </p:nvSpPr>
          <p:spPr>
            <a:xfrm>
              <a:off x="3410331" y="2410919"/>
              <a:ext cx="1408937" cy="704468"/>
            </a:xfrm>
            <a:prstGeom prst="rect">
              <a:avLst/>
            </a:prstGeom>
            <a:ln w="114300">
              <a:solidFill>
                <a:srgbClr val="FFC000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3410331" y="2410919"/>
              <a:ext cx="1408937" cy="704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Treasurer-Elect</a:t>
              </a:r>
              <a:endParaRPr lang="en-US" sz="2000" kern="1200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59" y="4130845"/>
            <a:ext cx="885114" cy="8216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2763" y="2967907"/>
            <a:ext cx="839178" cy="10499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3172" y="4130845"/>
            <a:ext cx="818769" cy="102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4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4933163"/>
              </p:ext>
            </p:extLst>
          </p:nvPr>
        </p:nvGraphicFramePr>
        <p:xfrm>
          <a:off x="457200" y="176319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229673" y="241586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8853" y="929930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Patient Care Positions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35006" y="1316585"/>
            <a:ext cx="484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March </a:t>
            </a:r>
            <a:r>
              <a:rPr lang="en-US" sz="2400" b="1" dirty="0">
                <a:solidFill>
                  <a:srgbClr val="FF0000"/>
                </a:solidFill>
              </a:rPr>
              <a:t>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3/6 – 3/24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Executive Council Appointment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361681" y="2204970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79" y="3610806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71" y="3625838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07" y="3610805"/>
            <a:ext cx="885114" cy="82168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275" y="36258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41" y="3610806"/>
            <a:ext cx="885114" cy="8216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9673" y="4533918"/>
            <a:ext cx="5029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Operation </a:t>
            </a:r>
            <a:r>
              <a:rPr lang="en-US" sz="2400" dirty="0">
                <a:solidFill>
                  <a:prstClr val="black"/>
                </a:solidFill>
              </a:rPr>
              <a:t>Heart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Airways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Self-Care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Immunizations</a:t>
            </a:r>
          </a:p>
          <a:p>
            <a:r>
              <a:rPr lang="en-US" sz="2400" dirty="0">
                <a:solidFill>
                  <a:prstClr val="black"/>
                </a:solidFill>
              </a:rPr>
              <a:t>Operation Diabetes</a:t>
            </a:r>
          </a:p>
          <a:p>
            <a:r>
              <a:rPr lang="en-US" sz="2400" strike="sngStrike" dirty="0" err="1">
                <a:solidFill>
                  <a:prstClr val="black"/>
                </a:solidFill>
              </a:rPr>
              <a:t>MEDiC</a:t>
            </a:r>
            <a:endParaRPr lang="en-US" sz="2400" strike="sngStrike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27167" y="4718584"/>
            <a:ext cx="5029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Med </a:t>
            </a:r>
            <a:r>
              <a:rPr lang="en-US" sz="2400" dirty="0">
                <a:solidFill>
                  <a:prstClr val="black"/>
                </a:solidFill>
              </a:rPr>
              <a:t>Drop</a:t>
            </a:r>
          </a:p>
          <a:p>
            <a:r>
              <a:rPr lang="en-US" sz="2400" dirty="0">
                <a:solidFill>
                  <a:prstClr val="black"/>
                </a:solidFill>
              </a:rPr>
              <a:t>Generation Rx</a:t>
            </a:r>
          </a:p>
          <a:p>
            <a:r>
              <a:rPr lang="en-US" sz="2400" dirty="0">
                <a:solidFill>
                  <a:prstClr val="black"/>
                </a:solidFill>
              </a:rPr>
              <a:t>Personal Health Partners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Organ </a:t>
            </a:r>
            <a:r>
              <a:rPr lang="en-US" sz="2400" dirty="0">
                <a:solidFill>
                  <a:prstClr val="black"/>
                </a:solidFill>
              </a:rPr>
              <a:t>Donation Awareness</a:t>
            </a:r>
          </a:p>
          <a:p>
            <a:r>
              <a:rPr lang="en-US" sz="2400" dirty="0">
                <a:solidFill>
                  <a:prstClr val="black"/>
                </a:solidFill>
              </a:rPr>
              <a:t>PSW/ United-Way liaison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7686" y="2500450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6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6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930124"/>
              </p:ext>
            </p:extLst>
          </p:nvPr>
        </p:nvGraphicFramePr>
        <p:xfrm>
          <a:off x="457200" y="16431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124" y="195377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07133" y="1728447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10" y="3469137"/>
            <a:ext cx="885114" cy="821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" y="3484169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69136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0" y="3469137"/>
            <a:ext cx="885114" cy="82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1" y="34691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2" y="4445793"/>
            <a:ext cx="885114" cy="82168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158076" y="5261268"/>
            <a:ext cx="252425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>
                <a:solidFill>
                  <a:prstClr val="black"/>
                </a:solidFill>
              </a:rPr>
              <a:t>Policy liaison(s)</a:t>
            </a:r>
            <a:endParaRPr lang="en-US" sz="2000" dirty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ASHP </a:t>
            </a:r>
            <a:r>
              <a:rPr lang="en-US" sz="2400" dirty="0">
                <a:solidFill>
                  <a:prstClr val="black"/>
                </a:solidFill>
              </a:rPr>
              <a:t>liaison</a:t>
            </a:r>
          </a:p>
          <a:p>
            <a:pPr lvl="1"/>
            <a:r>
              <a:rPr lang="en-US" sz="2400" dirty="0" err="1">
                <a:solidFill>
                  <a:prstClr val="black"/>
                </a:solidFill>
              </a:rPr>
              <a:t>APhA</a:t>
            </a:r>
            <a:r>
              <a:rPr lang="en-US" sz="2400" dirty="0">
                <a:solidFill>
                  <a:prstClr val="black"/>
                </a:solidFill>
              </a:rPr>
              <a:t> liaison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66183" y="5261268"/>
            <a:ext cx="17824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Public Relations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4228" y="5260057"/>
            <a:ext cx="3621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Membership co-chair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Fundraising co-chairs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Professionalism co-chairs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58853" y="917107"/>
            <a:ext cx="5482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Remaining Board Positions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78678" y="1316585"/>
            <a:ext cx="4842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April 6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Application Open: 4/6 – 4/16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Executive Council Appointment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290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6" y="22717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WS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ravers MT" panose="02090707080505020304" pitchFamily="18" charset="0"/>
              </a:rPr>
              <a:t>PS</a:t>
            </a:r>
            <a:r>
              <a:rPr lang="en-US" dirty="0" smtClean="0"/>
              <a:t> Transition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1228425"/>
              </p:ext>
            </p:extLst>
          </p:nvPr>
        </p:nvGraphicFramePr>
        <p:xfrm>
          <a:off x="457200" y="16431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75124" y="1953772"/>
            <a:ext cx="13716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DPH-1 Rep</a:t>
            </a:r>
          </a:p>
        </p:txBody>
      </p:sp>
      <p:sp>
        <p:nvSpPr>
          <p:cNvPr id="7" name="&quot;No&quot; Symbol 6"/>
          <p:cNvSpPr/>
          <p:nvPr/>
        </p:nvSpPr>
        <p:spPr>
          <a:xfrm>
            <a:off x="207133" y="1728447"/>
            <a:ext cx="1107583" cy="1107583"/>
          </a:xfrm>
          <a:prstGeom prst="noSmoking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10" y="3469137"/>
            <a:ext cx="885114" cy="8216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18" y="3484169"/>
            <a:ext cx="885114" cy="821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54" y="3469136"/>
            <a:ext cx="885114" cy="8216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90" y="3469137"/>
            <a:ext cx="885114" cy="8216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1" y="3469137"/>
            <a:ext cx="885114" cy="8216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542" y="4445793"/>
            <a:ext cx="885114" cy="8216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178678" y="1316585"/>
            <a:ext cx="4842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April 27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400" b="1" dirty="0" smtClean="0">
                <a:solidFill>
                  <a:srgbClr val="FF0000"/>
                </a:solidFill>
              </a:rPr>
              <a:t> Meeting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Appointment of NEW Board!!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4445792"/>
            <a:ext cx="885114" cy="821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867" y="4445791"/>
            <a:ext cx="885114" cy="8216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463348"/>
            <a:ext cx="885114" cy="8216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75" y="4445790"/>
            <a:ext cx="885114" cy="821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9290" y="2434264"/>
            <a:ext cx="839178" cy="104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Board Applications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/>
            <a:r>
              <a:rPr lang="en-US" b="1" dirty="0" smtClean="0"/>
              <a:t>Co-Directors of Community Outreach/President-Elect</a:t>
            </a:r>
          </a:p>
          <a:p>
            <a:pPr lvl="2"/>
            <a:r>
              <a:rPr lang="en-US" dirty="0" smtClean="0"/>
              <a:t>1/24-2/6</a:t>
            </a:r>
          </a:p>
          <a:p>
            <a:pPr lvl="1"/>
            <a:r>
              <a:rPr lang="en-US" b="1" dirty="0" smtClean="0"/>
              <a:t>Executive Council</a:t>
            </a:r>
          </a:p>
          <a:p>
            <a:pPr lvl="2"/>
            <a:r>
              <a:rPr lang="en-US" dirty="0" smtClean="0"/>
              <a:t>2/8-3/3</a:t>
            </a:r>
          </a:p>
          <a:p>
            <a:pPr lvl="1"/>
            <a:r>
              <a:rPr lang="en-US" b="1" dirty="0" smtClean="0"/>
              <a:t>Patient Care Projects</a:t>
            </a:r>
          </a:p>
          <a:p>
            <a:pPr lvl="2"/>
            <a:r>
              <a:rPr lang="en-US" dirty="0" smtClean="0"/>
              <a:t>3/6-3/24</a:t>
            </a:r>
          </a:p>
          <a:p>
            <a:pPr lvl="1"/>
            <a:r>
              <a:rPr lang="en-US" b="1" dirty="0" smtClean="0"/>
              <a:t>Remaining Board Positions</a:t>
            </a:r>
          </a:p>
          <a:p>
            <a:pPr lvl="2"/>
            <a:r>
              <a:rPr lang="en-US" dirty="0" smtClean="0"/>
              <a:t>4/6-4/16</a:t>
            </a:r>
          </a:p>
        </p:txBody>
      </p:sp>
    </p:spTree>
    <p:extLst>
      <p:ext uri="{BB962C8B-B14F-4D97-AF65-F5344CB8AC3E}">
        <p14:creationId xmlns:p14="http://schemas.microsoft.com/office/powerpoint/2010/main" val="124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Meetings and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Applications sent via e-mail to WSPS List-</a:t>
            </a:r>
            <a:r>
              <a:rPr lang="en-US" dirty="0" err="1" smtClean="0"/>
              <a:t>serv</a:t>
            </a:r>
            <a:endParaRPr lang="en-US" dirty="0" smtClean="0"/>
          </a:p>
          <a:p>
            <a:pPr lvl="1"/>
            <a:r>
              <a:rPr lang="en-US" dirty="0" smtClean="0"/>
              <a:t>Due back to Heather via e-mail by date and time specified</a:t>
            </a:r>
          </a:p>
          <a:p>
            <a:pPr lvl="1"/>
            <a:r>
              <a:rPr lang="en-US" b="1" dirty="0" smtClean="0"/>
              <a:t>VOTING</a:t>
            </a:r>
          </a:p>
          <a:p>
            <a:pPr lvl="2"/>
            <a:r>
              <a:rPr lang="en-US" dirty="0" smtClean="0"/>
              <a:t>General Membership appoints Co-Docs/President-elect</a:t>
            </a:r>
          </a:p>
          <a:p>
            <a:pPr lvl="2"/>
            <a:r>
              <a:rPr lang="en-US" dirty="0" smtClean="0"/>
              <a:t>General Membership appoints Exec Council</a:t>
            </a:r>
          </a:p>
          <a:p>
            <a:pPr lvl="2"/>
            <a:r>
              <a:rPr lang="en-US" dirty="0" smtClean="0"/>
              <a:t>Exec Council appoints CO</a:t>
            </a:r>
          </a:p>
          <a:p>
            <a:pPr lvl="2"/>
            <a:r>
              <a:rPr lang="en-US" dirty="0" smtClean="0"/>
              <a:t>Exec Council appoints remaining positions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i="1" dirty="0" smtClean="0"/>
              <a:t>Let’s look at a sample application</a:t>
            </a:r>
            <a:r>
              <a:rPr lang="is-IS" i="1" dirty="0" smtClean="0"/>
              <a:t>…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24731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Electronic Patient Care Projects Sign-up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4402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Notecards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Write a topic or speaker that you would like to see for our April Meeting!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Examples:</a:t>
            </a:r>
          </a:p>
          <a:p>
            <a:pPr marL="457200" lvl="1" indent="0" algn="ctr">
              <a:buNone/>
            </a:pPr>
            <a:r>
              <a:rPr lang="en-US" b="1" dirty="0" smtClean="0"/>
              <a:t>Motivational Speaker</a:t>
            </a:r>
          </a:p>
          <a:p>
            <a:pPr marL="457200" lvl="1" indent="0" algn="ctr">
              <a:buNone/>
            </a:pPr>
            <a:r>
              <a:rPr lang="en-US" b="1" dirty="0" smtClean="0"/>
              <a:t>Recovering Addict in our Profession</a:t>
            </a:r>
          </a:p>
          <a:p>
            <a:pPr marL="457200" lvl="1" indent="0" algn="ctr">
              <a:buNone/>
            </a:pPr>
            <a:r>
              <a:rPr lang="en-US" b="1" dirty="0" smtClean="0"/>
              <a:t>Resident Panel</a:t>
            </a:r>
          </a:p>
          <a:p>
            <a:pPr marL="457200" lvl="1" indent="0" algn="ctr">
              <a:buNone/>
            </a:pPr>
            <a:r>
              <a:rPr lang="en-US" b="1" dirty="0" smtClean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408130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6459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08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/>
          </a:p>
          <a:p>
            <a:pPr marL="0" indent="0" algn="ctr">
              <a:buNone/>
            </a:pPr>
            <a:r>
              <a:rPr lang="en-US" sz="54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7643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95897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Thank you for coming!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 algn="ctr"/>
            <a:r>
              <a:rPr lang="en-US" dirty="0" smtClean="0"/>
              <a:t>Look out for the email with the application!</a:t>
            </a:r>
          </a:p>
          <a:p>
            <a:pPr marL="457200" lvl="1" indent="0" algn="ctr">
              <a:buNone/>
            </a:pPr>
            <a:endParaRPr lang="en-US" i="1" dirty="0"/>
          </a:p>
          <a:p>
            <a:pPr marL="457200" lvl="1" indent="0" algn="ctr">
              <a:buNone/>
            </a:pPr>
            <a:endParaRPr lang="en-US" i="1" dirty="0" smtClean="0"/>
          </a:p>
          <a:p>
            <a:pPr marL="457200" lvl="1" indent="0" algn="ctr">
              <a:buNone/>
            </a:pPr>
            <a:r>
              <a:rPr lang="en-US" b="1" i="1" dirty="0" smtClean="0"/>
              <a:t>Next Meeting: Wednesday, February 8</a:t>
            </a:r>
            <a:r>
              <a:rPr lang="en-US" b="1" i="1" baseline="30000" dirty="0" smtClean="0"/>
              <a:t>th</a:t>
            </a:r>
            <a:r>
              <a:rPr lang="en-US" b="1" i="1" dirty="0" smtClean="0"/>
              <a:t> at 5:30pm</a:t>
            </a:r>
          </a:p>
        </p:txBody>
      </p:sp>
    </p:spTree>
    <p:extLst>
      <p:ext uri="{BB962C8B-B14F-4D97-AF65-F5344CB8AC3E}">
        <p14:creationId xmlns:p14="http://schemas.microsoft.com/office/powerpoint/2010/main" val="120846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Code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b="1" dirty="0"/>
          </a:p>
          <a:p>
            <a:pPr marL="0" indent="0" algn="ctr">
              <a:buNone/>
            </a:pPr>
            <a:r>
              <a:rPr lang="en-US" sz="9600" b="1" dirty="0"/>
              <a:t>1787</a:t>
            </a:r>
          </a:p>
        </p:txBody>
      </p:sp>
    </p:spTree>
    <p:extLst>
      <p:ext uri="{BB962C8B-B14F-4D97-AF65-F5344CB8AC3E}">
        <p14:creationId xmlns:p14="http://schemas.microsoft.com/office/powerpoint/2010/main" val="320938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WSPS Meetings and Events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 lnSpcReduction="10000"/>
          </a:bodyPr>
          <a:lstStyle/>
          <a:p>
            <a:pPr marL="457200" lvl="1" indent="0" algn="ctr">
              <a:buNone/>
            </a:pPr>
            <a:r>
              <a:rPr lang="en-US" b="1" dirty="0" smtClean="0"/>
              <a:t>WSPS General Meetings</a:t>
            </a:r>
          </a:p>
          <a:p>
            <a:pPr marL="457200" lvl="1" indent="0" algn="ctr">
              <a:buNone/>
            </a:pPr>
            <a:r>
              <a:rPr lang="en-US" dirty="0" smtClean="0"/>
              <a:t>Wednesday, February 8</a:t>
            </a:r>
            <a:r>
              <a:rPr lang="en-US" baseline="30000" dirty="0" smtClean="0"/>
              <a:t>th</a:t>
            </a:r>
            <a:r>
              <a:rPr lang="en-US" dirty="0" smtClean="0"/>
              <a:t> at 5:30</a:t>
            </a:r>
          </a:p>
          <a:p>
            <a:pPr marL="457200" lvl="1" indent="0" algn="ctr">
              <a:buNone/>
            </a:pPr>
            <a:r>
              <a:rPr lang="en-US" dirty="0" smtClean="0"/>
              <a:t>Monday, March 6</a:t>
            </a:r>
            <a:r>
              <a:rPr lang="en-US" baseline="30000" dirty="0" smtClean="0"/>
              <a:t>th</a:t>
            </a:r>
            <a:r>
              <a:rPr lang="en-US" dirty="0" smtClean="0"/>
              <a:t> at 5:30</a:t>
            </a:r>
          </a:p>
          <a:p>
            <a:pPr marL="457200" lvl="1" indent="0" algn="ctr">
              <a:buNone/>
            </a:pPr>
            <a:r>
              <a:rPr lang="en-US" dirty="0" smtClean="0"/>
              <a:t>Thursday, April 6</a:t>
            </a:r>
            <a:r>
              <a:rPr lang="en-US" baseline="30000" dirty="0" smtClean="0"/>
              <a:t>th</a:t>
            </a:r>
            <a:r>
              <a:rPr lang="en-US" dirty="0" smtClean="0"/>
              <a:t> at </a:t>
            </a:r>
            <a:r>
              <a:rPr lang="en-US" b="1" dirty="0" smtClean="0">
                <a:solidFill>
                  <a:srgbClr val="FF0000"/>
                </a:solidFill>
              </a:rPr>
              <a:t>6:30</a:t>
            </a:r>
          </a:p>
          <a:p>
            <a:pPr marL="457200" lvl="1" indent="0" algn="ctr">
              <a:buNone/>
            </a:pPr>
            <a:r>
              <a:rPr lang="en-US" dirty="0" smtClean="0"/>
              <a:t>Thursday, April 27</a:t>
            </a:r>
            <a:r>
              <a:rPr lang="en-US" baseline="30000" dirty="0" smtClean="0"/>
              <a:t>th</a:t>
            </a:r>
            <a:r>
              <a:rPr lang="en-US" dirty="0" smtClean="0"/>
              <a:t> at 5:45pm</a:t>
            </a:r>
          </a:p>
          <a:p>
            <a:pPr marL="457200" lvl="1" indent="0" algn="ctr">
              <a:buNone/>
            </a:pPr>
            <a:endParaRPr lang="en-US" dirty="0" smtClean="0"/>
          </a:p>
          <a:p>
            <a:pPr marL="457200" lvl="1" indent="0" algn="ctr">
              <a:buNone/>
            </a:pPr>
            <a:r>
              <a:rPr lang="en-US" b="1" dirty="0" smtClean="0"/>
              <a:t>WSPS Events</a:t>
            </a:r>
          </a:p>
          <a:p>
            <a:pPr marL="457200" lvl="1" indent="0" algn="ctr">
              <a:buNone/>
            </a:pPr>
            <a:r>
              <a:rPr lang="en-US" dirty="0" smtClean="0"/>
              <a:t>Health and Wellness Fairs</a:t>
            </a:r>
          </a:p>
          <a:p>
            <a:pPr marL="457200" lvl="1" indent="0" algn="ctr">
              <a:buNone/>
            </a:pPr>
            <a:r>
              <a:rPr lang="en-US" dirty="0" smtClean="0"/>
              <a:t>Rx Factor</a:t>
            </a:r>
          </a:p>
          <a:p>
            <a:pPr marL="457200" lvl="1" indent="0" algn="ctr">
              <a:buNone/>
            </a:pPr>
            <a:r>
              <a:rPr lang="en-US" dirty="0" smtClean="0"/>
              <a:t>White Coat Ceremony</a:t>
            </a:r>
          </a:p>
        </p:txBody>
      </p:sp>
    </p:spTree>
    <p:extLst>
      <p:ext uri="{BB962C8B-B14F-4D97-AF65-F5344CB8AC3E}">
        <p14:creationId xmlns:p14="http://schemas.microsoft.com/office/powerpoint/2010/main" val="228767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70195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8485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Board Meet and Greet Tonight!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2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Resident Meet and Greet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Who: </a:t>
            </a:r>
            <a:r>
              <a:rPr lang="en-US" dirty="0" smtClean="0"/>
              <a:t>Residents and Students</a:t>
            </a:r>
          </a:p>
          <a:p>
            <a:pPr marL="457200" lvl="1" indent="0" algn="ctr">
              <a:buNone/>
            </a:pPr>
            <a:r>
              <a:rPr lang="en-US" b="1" dirty="0" smtClean="0"/>
              <a:t>What: </a:t>
            </a:r>
            <a:r>
              <a:rPr lang="en-US" dirty="0" smtClean="0"/>
              <a:t>Find your “mentor”</a:t>
            </a:r>
          </a:p>
          <a:p>
            <a:pPr marL="457200" lvl="1" indent="0" algn="ctr">
              <a:buNone/>
            </a:pPr>
            <a:r>
              <a:rPr lang="en-US" b="1" dirty="0" smtClean="0"/>
              <a:t>When: </a:t>
            </a:r>
            <a:r>
              <a:rPr lang="en-US" dirty="0" smtClean="0"/>
              <a:t>Tuesday, January 31</a:t>
            </a:r>
            <a:r>
              <a:rPr lang="en-US" baseline="30000" dirty="0" smtClean="0"/>
              <a:t>st</a:t>
            </a:r>
            <a:r>
              <a:rPr lang="en-US" dirty="0" smtClean="0"/>
              <a:t> at 7-10pm</a:t>
            </a:r>
          </a:p>
          <a:p>
            <a:pPr marL="457200" lvl="1" indent="0" algn="ctr">
              <a:buNone/>
            </a:pPr>
            <a:r>
              <a:rPr lang="en-US" b="1" dirty="0" smtClean="0"/>
              <a:t>Where: </a:t>
            </a:r>
            <a:r>
              <a:rPr lang="en-US" dirty="0" smtClean="0"/>
              <a:t>Blue Moon</a:t>
            </a:r>
          </a:p>
          <a:p>
            <a:pPr marL="457200" lvl="1" indent="0" algn="ctr">
              <a:buNone/>
            </a:pPr>
            <a:r>
              <a:rPr lang="en-US" b="1" dirty="0" smtClean="0"/>
              <a:t>Why: </a:t>
            </a:r>
            <a:r>
              <a:rPr lang="en-US" dirty="0" smtClean="0"/>
              <a:t>Come find your mentor and meet residents in all different practices of pharmacy in a relaxed setting!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36329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State and National Meetings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b="1" dirty="0" smtClean="0"/>
              <a:t>March 2</a:t>
            </a:r>
            <a:r>
              <a:rPr lang="en-US" b="1" baseline="30000" dirty="0" smtClean="0"/>
              <a:t>nd</a:t>
            </a:r>
            <a:r>
              <a:rPr lang="en-US" b="1" dirty="0" smtClean="0"/>
              <a:t>, 2017 PSW Legislative Day</a:t>
            </a:r>
          </a:p>
          <a:p>
            <a:pPr marL="457200" lvl="1" indent="0" algn="ctr">
              <a:buNone/>
            </a:pPr>
            <a:r>
              <a:rPr lang="en-US" b="1" dirty="0" smtClean="0"/>
              <a:t>Madison, WI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March 24</a:t>
            </a:r>
            <a:r>
              <a:rPr lang="en-US" b="1" baseline="30000" dirty="0" smtClean="0"/>
              <a:t>th</a:t>
            </a:r>
            <a:r>
              <a:rPr lang="en-US" b="1" dirty="0" smtClean="0"/>
              <a:t>-27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2017 </a:t>
            </a:r>
            <a:r>
              <a:rPr lang="en-US" b="1" dirty="0" err="1" smtClean="0"/>
              <a:t>APhA</a:t>
            </a:r>
            <a:r>
              <a:rPr lang="en-US" b="1" dirty="0" smtClean="0"/>
              <a:t> Annual</a:t>
            </a:r>
          </a:p>
          <a:p>
            <a:pPr marL="457200" lvl="1" indent="0" algn="ctr">
              <a:buNone/>
            </a:pPr>
            <a:r>
              <a:rPr lang="en-US" b="1" dirty="0" smtClean="0"/>
              <a:t>San Francisco, CA</a:t>
            </a:r>
          </a:p>
          <a:p>
            <a:pPr marL="457200" lvl="1" indent="0" algn="ctr">
              <a:buNone/>
            </a:pPr>
            <a:endParaRPr lang="en-US" b="1" dirty="0"/>
          </a:p>
          <a:p>
            <a:pPr marL="457200" lvl="1" indent="0" algn="ctr">
              <a:buNone/>
            </a:pPr>
            <a:r>
              <a:rPr lang="en-US" b="1" dirty="0" smtClean="0"/>
              <a:t>April 6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7</a:t>
            </a:r>
            <a:r>
              <a:rPr lang="en-US" b="1" baseline="30000" dirty="0" smtClean="0"/>
              <a:t>th</a:t>
            </a:r>
            <a:r>
              <a:rPr lang="en-US" b="1" dirty="0" smtClean="0"/>
              <a:t>, 2017 PSW Educational Conference</a:t>
            </a:r>
          </a:p>
          <a:p>
            <a:pPr marL="457200" lvl="1" indent="0" algn="ctr">
              <a:buNone/>
            </a:pPr>
            <a:r>
              <a:rPr lang="en-US" b="1" dirty="0" smtClean="0"/>
              <a:t>Madison, WI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4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APhA</a:t>
            </a:r>
            <a:r>
              <a:rPr lang="en-US" b="1" dirty="0" smtClean="0">
                <a:solidFill>
                  <a:schemeClr val="bg1"/>
                </a:solidFill>
              </a:rPr>
              <a:t> Annual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90380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March 24</a:t>
            </a:r>
            <a:r>
              <a:rPr lang="en-US" baseline="30000" dirty="0" smtClean="0"/>
              <a:t>th</a:t>
            </a:r>
            <a:r>
              <a:rPr lang="en-US" dirty="0" smtClean="0"/>
              <a:t>-27</a:t>
            </a:r>
            <a:r>
              <a:rPr lang="en-US" baseline="30000" dirty="0" smtClean="0"/>
              <a:t>th</a:t>
            </a:r>
            <a:r>
              <a:rPr lang="en-US" dirty="0" smtClean="0"/>
              <a:t> (Friday through Monday)</a:t>
            </a:r>
          </a:p>
          <a:p>
            <a:pPr lvl="1"/>
            <a:r>
              <a:rPr lang="en-US" dirty="0" smtClean="0"/>
              <a:t>San Francisco, CA</a:t>
            </a:r>
          </a:p>
          <a:p>
            <a:pPr lvl="1"/>
            <a:r>
              <a:rPr lang="en-US" dirty="0" smtClean="0"/>
              <a:t>Registration: $265 (After Feb 1</a:t>
            </a:r>
            <a:r>
              <a:rPr lang="en-US" baseline="30000" dirty="0" smtClean="0"/>
              <a:t>st</a:t>
            </a:r>
            <a:r>
              <a:rPr lang="en-US" dirty="0" smtClean="0">
                <a:solidFill>
                  <a:srgbClr val="FF0000"/>
                </a:solidFill>
              </a:rPr>
              <a:t>:$325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Posters, Presentations, </a:t>
            </a:r>
            <a:r>
              <a:rPr lang="en-US" dirty="0" err="1" smtClean="0"/>
              <a:t>Pharmflix</a:t>
            </a:r>
            <a:r>
              <a:rPr lang="en-US" dirty="0" smtClean="0"/>
              <a:t>, </a:t>
            </a:r>
            <a:r>
              <a:rPr lang="en-US" dirty="0" err="1" smtClean="0"/>
              <a:t>Phriends</a:t>
            </a:r>
            <a:r>
              <a:rPr lang="en-US" dirty="0" smtClean="0"/>
              <a:t>, </a:t>
            </a:r>
            <a:r>
              <a:rPr lang="en-US" dirty="0" err="1" smtClean="0"/>
              <a:t>Phood</a:t>
            </a:r>
            <a:r>
              <a:rPr lang="en-US" dirty="0" smtClean="0"/>
              <a:t> and </a:t>
            </a:r>
            <a:r>
              <a:rPr lang="en-US" dirty="0" err="1" smtClean="0"/>
              <a:t>Phun</a:t>
            </a:r>
            <a:endParaRPr lang="en-US" dirty="0" smtClean="0"/>
          </a:p>
          <a:p>
            <a:pPr lvl="1"/>
            <a:r>
              <a:rPr lang="en-US" dirty="0" smtClean="0"/>
              <a:t>Patient Counseling Competition WINNER:</a:t>
            </a:r>
          </a:p>
          <a:p>
            <a:pPr lvl="2"/>
            <a:r>
              <a:rPr lang="en-US" dirty="0" smtClean="0"/>
              <a:t>Kelsey </a:t>
            </a:r>
            <a:r>
              <a:rPr lang="en-US" dirty="0" err="1" smtClean="0"/>
              <a:t>Waier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40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6348"/>
            <a:ext cx="9144000" cy="84254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APhA</a:t>
            </a:r>
            <a:r>
              <a:rPr lang="en-US" b="1" dirty="0" smtClean="0">
                <a:solidFill>
                  <a:schemeClr val="bg1"/>
                </a:solidFill>
              </a:rPr>
              <a:t> Annual Reimbursement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Screen Shot 2017-01-23 at 9.59.06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07" b="167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1070</Words>
  <Application>Microsoft Macintosh PowerPoint</Application>
  <PresentationFormat>On-screen Show (4:3)</PresentationFormat>
  <Paragraphs>313</Paragraphs>
  <Slides>34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Engravers MT</vt:lpstr>
      <vt:lpstr>ＭＳ 明朝</vt:lpstr>
      <vt:lpstr>Times New Roman</vt:lpstr>
      <vt:lpstr>Arial</vt:lpstr>
      <vt:lpstr>Office Theme</vt:lpstr>
      <vt:lpstr>Wisconsin Society of Pharmacy Students</vt:lpstr>
      <vt:lpstr>Agenda</vt:lpstr>
      <vt:lpstr>Notecards</vt:lpstr>
      <vt:lpstr>WSPS Meetings and Events</vt:lpstr>
      <vt:lpstr>Board Meet and Greet Tonight!</vt:lpstr>
      <vt:lpstr>Resident Meet and Greet</vt:lpstr>
      <vt:lpstr>State and National Meetings</vt:lpstr>
      <vt:lpstr>APhA Annual</vt:lpstr>
      <vt:lpstr>APhA Annual Reimbursement</vt:lpstr>
      <vt:lpstr>COPs and Training Reminder</vt:lpstr>
      <vt:lpstr>MEDiC Student-Run Free Clinics</vt:lpstr>
      <vt:lpstr>White Coat Ceremony Committees</vt:lpstr>
      <vt:lpstr>PSW Legislative Day</vt:lpstr>
      <vt:lpstr>“90 Second Policy Challenge: January 2017”</vt:lpstr>
      <vt:lpstr>“90 Second Policy Challenge: January 2017”</vt:lpstr>
      <vt:lpstr>Danielle Laurent</vt:lpstr>
      <vt:lpstr>WSPS Turnover Overview</vt:lpstr>
      <vt:lpstr>WSPS Overview</vt:lpstr>
      <vt:lpstr>WSPS Overview</vt:lpstr>
      <vt:lpstr>WSPS Transition</vt:lpstr>
      <vt:lpstr>WSPS Transition</vt:lpstr>
      <vt:lpstr>WSPS Transition</vt:lpstr>
      <vt:lpstr>WSPS Transition</vt:lpstr>
      <vt:lpstr>WSPS Transition</vt:lpstr>
      <vt:lpstr>WSPS Transition</vt:lpstr>
      <vt:lpstr>WSPS Board Applications</vt:lpstr>
      <vt:lpstr>WSPS Meetings and Events</vt:lpstr>
      <vt:lpstr>Electronic Patient Care Projects Sign-up</vt:lpstr>
      <vt:lpstr>PowerPoint Presentation</vt:lpstr>
      <vt:lpstr>PowerPoint Presentation</vt:lpstr>
      <vt:lpstr>PowerPoint Presentation</vt:lpstr>
      <vt:lpstr>PowerPoint Presentation</vt:lpstr>
      <vt:lpstr>Thank you for coming!</vt:lpstr>
      <vt:lpstr>Access Code for Today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Society of Pharmacy Students</dc:title>
  <dc:creator>Heather Stoner</dc:creator>
  <cp:lastModifiedBy>Alanna Benaszeski</cp:lastModifiedBy>
  <cp:revision>15</cp:revision>
  <dcterms:created xsi:type="dcterms:W3CDTF">2017-01-22T23:53:54Z</dcterms:created>
  <dcterms:modified xsi:type="dcterms:W3CDTF">2017-01-25T13:50:32Z</dcterms:modified>
</cp:coreProperties>
</file>