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8" r:id="rId2"/>
    <p:sldId id="257" r:id="rId3"/>
    <p:sldId id="259" r:id="rId4"/>
    <p:sldId id="262" r:id="rId5"/>
    <p:sldId id="263" r:id="rId6"/>
    <p:sldId id="264" r:id="rId7"/>
    <p:sldId id="260" r:id="rId8"/>
    <p:sldId id="266" r:id="rId9"/>
    <p:sldId id="267" r:id="rId10"/>
    <p:sldId id="268" r:id="rId11"/>
    <p:sldId id="269" r:id="rId12"/>
    <p:sldId id="273" r:id="rId13"/>
    <p:sldId id="309" r:id="rId14"/>
    <p:sldId id="313" r:id="rId15"/>
    <p:sldId id="303" r:id="rId16"/>
    <p:sldId id="270" r:id="rId17"/>
    <p:sldId id="307" r:id="rId18"/>
    <p:sldId id="310" r:id="rId19"/>
    <p:sldId id="311" r:id="rId20"/>
    <p:sldId id="308" r:id="rId21"/>
    <p:sldId id="304" r:id="rId22"/>
    <p:sldId id="305" r:id="rId23"/>
    <p:sldId id="306" r:id="rId24"/>
    <p:sldId id="314" r:id="rId25"/>
    <p:sldId id="315" r:id="rId26"/>
    <p:sldId id="316" r:id="rId27"/>
    <p:sldId id="317" r:id="rId28"/>
    <p:sldId id="318" r:id="rId29"/>
    <p:sldId id="319" r:id="rId30"/>
    <p:sldId id="312" r:id="rId31"/>
    <p:sldId id="276" r:id="rId32"/>
    <p:sldId id="275" r:id="rId33"/>
    <p:sldId id="274" r:id="rId34"/>
    <p:sldId id="271" r:id="rId35"/>
    <p:sldId id="272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43"/>
  </p:normalViewPr>
  <p:slideViewPr>
    <p:cSldViewPr>
      <p:cViewPr varScale="1">
        <p:scale>
          <a:sx n="90" d="100"/>
          <a:sy n="90" d="100"/>
        </p:scale>
        <p:origin x="1744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BB69B3-23BF-449E-BBCD-EEA0AE4ED6A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7C48DE-0645-4111-B6C4-0035B5EDA151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dirty="0" smtClean="0"/>
            <a:t>Exec Council</a:t>
          </a:r>
        </a:p>
        <a:p>
          <a:r>
            <a:rPr lang="en-US" dirty="0" smtClean="0"/>
            <a:t>President</a:t>
          </a:r>
          <a:endParaRPr lang="en-US" dirty="0"/>
        </a:p>
      </dgm:t>
    </dgm:pt>
    <dgm:pt modelId="{BB99C8DE-F5D2-48E8-9440-F23D4BDCB493}" type="parTrans" cxnId="{F1413345-C3F1-4447-B8F4-6F5BAFD9B58E}">
      <dgm:prSet/>
      <dgm:spPr/>
      <dgm:t>
        <a:bodyPr/>
        <a:lstStyle/>
        <a:p>
          <a:endParaRPr lang="en-US"/>
        </a:p>
      </dgm:t>
    </dgm:pt>
    <dgm:pt modelId="{6ADDE397-440F-4363-8B7F-3C5369F1F686}" type="sibTrans" cxnId="{F1413345-C3F1-4447-B8F4-6F5BAFD9B58E}">
      <dgm:prSet/>
      <dgm:spPr/>
      <dgm:t>
        <a:bodyPr/>
        <a:lstStyle/>
        <a:p>
          <a:endParaRPr lang="en-US"/>
        </a:p>
      </dgm:t>
    </dgm:pt>
    <dgm:pt modelId="{C9C879F4-D6D5-4F85-8E7D-9F7DAFDA7D60}">
      <dgm:prSet phldrT="[Text]"/>
      <dgm:spPr/>
      <dgm:t>
        <a:bodyPr/>
        <a:lstStyle/>
        <a:p>
          <a:r>
            <a:rPr lang="en-US" dirty="0" err="1" smtClean="0"/>
            <a:t>Pres</a:t>
          </a:r>
          <a:r>
            <a:rPr lang="en-US" dirty="0" smtClean="0"/>
            <a:t>-Elect</a:t>
          </a:r>
          <a:endParaRPr lang="en-US" dirty="0"/>
        </a:p>
      </dgm:t>
    </dgm:pt>
    <dgm:pt modelId="{595FCEE9-9105-4197-8E95-1C4A24685052}" type="parTrans" cxnId="{24E8760C-24B1-4A82-8422-03D73B139DA8}">
      <dgm:prSet/>
      <dgm:spPr/>
      <dgm:t>
        <a:bodyPr/>
        <a:lstStyle/>
        <a:p>
          <a:endParaRPr lang="en-US"/>
        </a:p>
      </dgm:t>
    </dgm:pt>
    <dgm:pt modelId="{586DBB85-3CD0-4F3E-B525-2F574231E39E}" type="sibTrans" cxnId="{24E8760C-24B1-4A82-8422-03D73B139DA8}">
      <dgm:prSet/>
      <dgm:spPr/>
      <dgm:t>
        <a:bodyPr/>
        <a:lstStyle/>
        <a:p>
          <a:endParaRPr lang="en-US"/>
        </a:p>
      </dgm:t>
    </dgm:pt>
    <dgm:pt modelId="{55C0D72E-EFAF-45BA-A6B0-89F34F1C1F15}">
      <dgm:prSet phldrT="[Text]"/>
      <dgm:spPr/>
      <dgm:t>
        <a:bodyPr/>
        <a:lstStyle/>
        <a:p>
          <a:r>
            <a:rPr lang="en-US" dirty="0" smtClean="0"/>
            <a:t>Secretary</a:t>
          </a:r>
          <a:endParaRPr lang="en-US" dirty="0"/>
        </a:p>
      </dgm:t>
    </dgm:pt>
    <dgm:pt modelId="{0D261851-2701-4283-B7AA-EB330BC1C270}" type="parTrans" cxnId="{3811329B-4363-48F0-A289-AA4B03F73803}">
      <dgm:prSet/>
      <dgm:spPr/>
      <dgm:t>
        <a:bodyPr/>
        <a:lstStyle/>
        <a:p>
          <a:endParaRPr lang="en-US"/>
        </a:p>
      </dgm:t>
    </dgm:pt>
    <dgm:pt modelId="{5247DE76-2841-404F-B194-AC25C0523E58}" type="sibTrans" cxnId="{3811329B-4363-48F0-A289-AA4B03F73803}">
      <dgm:prSet/>
      <dgm:spPr/>
      <dgm:t>
        <a:bodyPr/>
        <a:lstStyle/>
        <a:p>
          <a:endParaRPr lang="en-US"/>
        </a:p>
      </dgm:t>
    </dgm:pt>
    <dgm:pt modelId="{C4129626-BF16-4663-ADC0-44DC61C82C87}">
      <dgm:prSet phldrT="[Text]"/>
      <dgm:spPr/>
      <dgm:t>
        <a:bodyPr/>
        <a:lstStyle/>
        <a:p>
          <a:r>
            <a:rPr lang="en-US" dirty="0" smtClean="0"/>
            <a:t>Treasurer</a:t>
          </a:r>
          <a:endParaRPr lang="en-US" dirty="0"/>
        </a:p>
      </dgm:t>
    </dgm:pt>
    <dgm:pt modelId="{8C1F7BFF-0030-4946-8C40-080E03F6CF42}" type="parTrans" cxnId="{45E8B45F-9838-4CE0-A39E-AEB768F6152F}">
      <dgm:prSet/>
      <dgm:spPr/>
      <dgm:t>
        <a:bodyPr/>
        <a:lstStyle/>
        <a:p>
          <a:endParaRPr lang="en-US"/>
        </a:p>
      </dgm:t>
    </dgm:pt>
    <dgm:pt modelId="{201379C7-39A3-4DC6-AC51-B82D105E6377}" type="sibTrans" cxnId="{45E8B45F-9838-4CE0-A39E-AEB768F6152F}">
      <dgm:prSet/>
      <dgm:spPr/>
      <dgm:t>
        <a:bodyPr/>
        <a:lstStyle/>
        <a:p>
          <a:endParaRPr lang="en-US"/>
        </a:p>
      </dgm:t>
    </dgm:pt>
    <dgm:pt modelId="{95666C54-99D5-47A2-9F5E-D4563152016F}">
      <dgm:prSet/>
      <dgm:spPr/>
      <dgm:t>
        <a:bodyPr/>
        <a:lstStyle/>
        <a:p>
          <a:r>
            <a:rPr lang="en-US" dirty="0" smtClean="0"/>
            <a:t>Co-</a:t>
          </a:r>
          <a:r>
            <a:rPr lang="en-US" dirty="0" err="1" smtClean="0"/>
            <a:t>DoCs</a:t>
          </a:r>
          <a:endParaRPr lang="en-US" dirty="0"/>
        </a:p>
      </dgm:t>
    </dgm:pt>
    <dgm:pt modelId="{1A5EAC6C-BB92-44D9-ACBA-F1E1FCA2BA6E}" type="parTrans" cxnId="{79B6B4E9-0FAE-450C-A0D8-A9655577DD7B}">
      <dgm:prSet/>
      <dgm:spPr/>
      <dgm:t>
        <a:bodyPr/>
        <a:lstStyle/>
        <a:p>
          <a:endParaRPr lang="en-US"/>
        </a:p>
      </dgm:t>
    </dgm:pt>
    <dgm:pt modelId="{0E28E262-7AAE-4DAC-980F-A0FC8B8D16D2}" type="sibTrans" cxnId="{79B6B4E9-0FAE-450C-A0D8-A9655577DD7B}">
      <dgm:prSet/>
      <dgm:spPr/>
      <dgm:t>
        <a:bodyPr/>
        <a:lstStyle/>
        <a:p>
          <a:endParaRPr lang="en-US"/>
        </a:p>
      </dgm:t>
    </dgm:pt>
    <dgm:pt modelId="{0919D15E-CAD7-4265-9107-3C91A84F6C70}">
      <dgm:prSet/>
      <dgm:spPr/>
      <dgm:t>
        <a:bodyPr/>
        <a:lstStyle/>
        <a:p>
          <a:r>
            <a:rPr lang="en-US" b="0" dirty="0" smtClean="0"/>
            <a:t>Student Senate Rep</a:t>
          </a:r>
          <a:endParaRPr lang="en-US" b="0" dirty="0"/>
        </a:p>
      </dgm:t>
    </dgm:pt>
    <dgm:pt modelId="{5E83910E-1D47-4914-BDFB-4FA44C537D8E}" type="parTrans" cxnId="{F05C49DE-4B13-4C94-B4B3-31923B61C26A}">
      <dgm:prSet/>
      <dgm:spPr/>
      <dgm:t>
        <a:bodyPr/>
        <a:lstStyle/>
        <a:p>
          <a:endParaRPr lang="en-US"/>
        </a:p>
      </dgm:t>
    </dgm:pt>
    <dgm:pt modelId="{98C53F09-52BE-4B5A-90DC-B5717A75D434}" type="sibTrans" cxnId="{F05C49DE-4B13-4C94-B4B3-31923B61C26A}">
      <dgm:prSet/>
      <dgm:spPr/>
      <dgm:t>
        <a:bodyPr/>
        <a:lstStyle/>
        <a:p>
          <a:endParaRPr lang="en-US"/>
        </a:p>
      </dgm:t>
    </dgm:pt>
    <dgm:pt modelId="{6DEC4C0B-A08B-4ABB-9A0E-EE83CDC8EAF1}">
      <dgm:prSet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Team Prof Affairs</a:t>
          </a:r>
          <a:endParaRPr lang="en-US" dirty="0"/>
        </a:p>
      </dgm:t>
    </dgm:pt>
    <dgm:pt modelId="{C042C477-2B58-496F-95C0-7891A46FD0D2}" type="parTrans" cxnId="{1313684B-598F-43E2-9D74-3E214CEB895E}">
      <dgm:prSet/>
      <dgm:spPr/>
      <dgm:t>
        <a:bodyPr/>
        <a:lstStyle/>
        <a:p>
          <a:endParaRPr lang="en-US"/>
        </a:p>
      </dgm:t>
    </dgm:pt>
    <dgm:pt modelId="{6F90D493-B6AF-4CCC-A107-9FA83E92DF5B}" type="sibTrans" cxnId="{1313684B-598F-43E2-9D74-3E214CEB895E}">
      <dgm:prSet/>
      <dgm:spPr/>
      <dgm:t>
        <a:bodyPr/>
        <a:lstStyle/>
        <a:p>
          <a:endParaRPr lang="en-US"/>
        </a:p>
      </dgm:t>
    </dgm:pt>
    <dgm:pt modelId="{E3829422-E995-4390-9D3A-FA95D666A020}">
      <dgm:prSet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Team Communications</a:t>
          </a:r>
          <a:endParaRPr lang="en-US" dirty="0"/>
        </a:p>
      </dgm:t>
    </dgm:pt>
    <dgm:pt modelId="{C65BEA0C-269F-4DDA-857E-D1C53B9B62F0}" type="parTrans" cxnId="{23632B22-627C-486C-A759-DEC3114183AC}">
      <dgm:prSet/>
      <dgm:spPr/>
      <dgm:t>
        <a:bodyPr/>
        <a:lstStyle/>
        <a:p>
          <a:endParaRPr lang="en-US"/>
        </a:p>
      </dgm:t>
    </dgm:pt>
    <dgm:pt modelId="{38A186BA-79A4-49B7-8030-8D38D57531D0}" type="sibTrans" cxnId="{23632B22-627C-486C-A759-DEC3114183AC}">
      <dgm:prSet/>
      <dgm:spPr/>
      <dgm:t>
        <a:bodyPr/>
        <a:lstStyle/>
        <a:p>
          <a:endParaRPr lang="en-US"/>
        </a:p>
      </dgm:t>
    </dgm:pt>
    <dgm:pt modelId="{59F8E8A3-D83B-4437-B078-C1F97144EFBD}">
      <dgm:prSet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Team Org Affairs</a:t>
          </a:r>
          <a:endParaRPr lang="en-US" dirty="0"/>
        </a:p>
      </dgm:t>
    </dgm:pt>
    <dgm:pt modelId="{D422A50C-2F7D-4C25-B815-C300F41A6EF6}" type="parTrans" cxnId="{7C0D4361-9587-42B4-A269-4BD74F3631BF}">
      <dgm:prSet/>
      <dgm:spPr/>
      <dgm:t>
        <a:bodyPr/>
        <a:lstStyle/>
        <a:p>
          <a:endParaRPr lang="en-US"/>
        </a:p>
      </dgm:t>
    </dgm:pt>
    <dgm:pt modelId="{482E8AAA-E03E-46D2-AF69-C9097D632CAE}" type="sibTrans" cxnId="{7C0D4361-9587-42B4-A269-4BD74F3631BF}">
      <dgm:prSet/>
      <dgm:spPr/>
      <dgm:t>
        <a:bodyPr/>
        <a:lstStyle/>
        <a:p>
          <a:endParaRPr lang="en-US"/>
        </a:p>
      </dgm:t>
    </dgm:pt>
    <dgm:pt modelId="{7175D234-34F3-4AE0-95E4-2A5624687B0E}">
      <dgm:prSet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Team Community Outreach</a:t>
          </a:r>
          <a:endParaRPr lang="en-US" dirty="0"/>
        </a:p>
      </dgm:t>
    </dgm:pt>
    <dgm:pt modelId="{78534D34-3E49-45B4-8F39-A6C46DCCD6C1}" type="parTrans" cxnId="{5199F531-3CE7-4074-ADC9-08F33EAE3675}">
      <dgm:prSet/>
      <dgm:spPr/>
      <dgm:t>
        <a:bodyPr/>
        <a:lstStyle/>
        <a:p>
          <a:endParaRPr lang="en-US"/>
        </a:p>
      </dgm:t>
    </dgm:pt>
    <dgm:pt modelId="{69FB34E5-6939-4509-9849-1CA783E7D5B1}" type="sibTrans" cxnId="{5199F531-3CE7-4074-ADC9-08F33EAE3675}">
      <dgm:prSet/>
      <dgm:spPr/>
      <dgm:t>
        <a:bodyPr/>
        <a:lstStyle/>
        <a:p>
          <a:endParaRPr lang="en-US"/>
        </a:p>
      </dgm:t>
    </dgm:pt>
    <dgm:pt modelId="{57BE886E-96D6-4C90-99A9-DC4EDB239345}">
      <dgm:prSet/>
      <dgm:spPr>
        <a:solidFill>
          <a:schemeClr val="accent3"/>
        </a:solidFill>
      </dgm:spPr>
      <dgm:t>
        <a:bodyPr/>
        <a:lstStyle/>
        <a:p>
          <a:r>
            <a:rPr lang="en-US" smtClean="0"/>
            <a:t>ASM liason</a:t>
          </a:r>
          <a:endParaRPr lang="en-US"/>
        </a:p>
      </dgm:t>
    </dgm:pt>
    <dgm:pt modelId="{16AB6688-4A8D-43A0-ABAE-0047D1E350C0}" type="parTrans" cxnId="{FB4635E1-992A-4F05-924F-5B4F8AE03754}">
      <dgm:prSet/>
      <dgm:spPr/>
      <dgm:t>
        <a:bodyPr/>
        <a:lstStyle/>
        <a:p>
          <a:endParaRPr lang="en-US"/>
        </a:p>
      </dgm:t>
    </dgm:pt>
    <dgm:pt modelId="{E0D56724-D813-40F1-AA3A-3164D0AD7BB5}" type="sibTrans" cxnId="{FB4635E1-992A-4F05-924F-5B4F8AE03754}">
      <dgm:prSet/>
      <dgm:spPr/>
      <dgm:t>
        <a:bodyPr/>
        <a:lstStyle/>
        <a:p>
          <a:endParaRPr lang="en-US"/>
        </a:p>
      </dgm:t>
    </dgm:pt>
    <dgm:pt modelId="{19AD2C21-FB11-4358-B71C-FDBEAAF3B3EB}" type="pres">
      <dgm:prSet presAssocID="{A4BB69B3-23BF-449E-BBCD-EEA0AE4ED6A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99FFE22-E7D2-41CC-945E-F5B0D432AC34}" type="pres">
      <dgm:prSet presAssocID="{FB7C48DE-0645-4111-B6C4-0035B5EDA151}" presName="hierRoot1" presStyleCnt="0">
        <dgm:presLayoutVars>
          <dgm:hierBranch val="init"/>
        </dgm:presLayoutVars>
      </dgm:prSet>
      <dgm:spPr/>
    </dgm:pt>
    <dgm:pt modelId="{74E1C3D0-A725-4084-A6E0-EA3D54C74C9A}" type="pres">
      <dgm:prSet presAssocID="{FB7C48DE-0645-4111-B6C4-0035B5EDA151}" presName="rootComposite1" presStyleCnt="0"/>
      <dgm:spPr/>
    </dgm:pt>
    <dgm:pt modelId="{E9EF0D3B-B0E7-4256-8D05-DC5F8EB9964B}" type="pres">
      <dgm:prSet presAssocID="{FB7C48DE-0645-4111-B6C4-0035B5EDA15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488426-4CA3-4445-94FD-BF23194C65DB}" type="pres">
      <dgm:prSet presAssocID="{FB7C48DE-0645-4111-B6C4-0035B5EDA15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B21E2BD-C6D7-4644-ABC4-3BE7EF2B76D9}" type="pres">
      <dgm:prSet presAssocID="{FB7C48DE-0645-4111-B6C4-0035B5EDA151}" presName="hierChild2" presStyleCnt="0"/>
      <dgm:spPr/>
    </dgm:pt>
    <dgm:pt modelId="{8B3BADA2-BC2B-40BF-88EF-3DFB5D4D188C}" type="pres">
      <dgm:prSet presAssocID="{595FCEE9-9105-4197-8E95-1C4A24685052}" presName="Name37" presStyleLbl="parChTrans1D2" presStyleIdx="0" presStyleCnt="5"/>
      <dgm:spPr/>
      <dgm:t>
        <a:bodyPr/>
        <a:lstStyle/>
        <a:p>
          <a:endParaRPr lang="en-US"/>
        </a:p>
      </dgm:t>
    </dgm:pt>
    <dgm:pt modelId="{416109DA-E790-4C16-8DFC-3EAECEF35B3E}" type="pres">
      <dgm:prSet presAssocID="{C9C879F4-D6D5-4F85-8E7D-9F7DAFDA7D60}" presName="hierRoot2" presStyleCnt="0">
        <dgm:presLayoutVars>
          <dgm:hierBranch val="init"/>
        </dgm:presLayoutVars>
      </dgm:prSet>
      <dgm:spPr/>
    </dgm:pt>
    <dgm:pt modelId="{F41C94F9-AE61-4416-80DC-5EC35B49985C}" type="pres">
      <dgm:prSet presAssocID="{C9C879F4-D6D5-4F85-8E7D-9F7DAFDA7D60}" presName="rootComposite" presStyleCnt="0"/>
      <dgm:spPr/>
    </dgm:pt>
    <dgm:pt modelId="{1C07E151-1B22-4421-8650-69DCBC8884CB}" type="pres">
      <dgm:prSet presAssocID="{C9C879F4-D6D5-4F85-8E7D-9F7DAFDA7D60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B82103-87E0-4E5D-8E09-3F056A085EEA}" type="pres">
      <dgm:prSet presAssocID="{C9C879F4-D6D5-4F85-8E7D-9F7DAFDA7D60}" presName="rootConnector" presStyleLbl="node2" presStyleIdx="0" presStyleCnt="5"/>
      <dgm:spPr/>
      <dgm:t>
        <a:bodyPr/>
        <a:lstStyle/>
        <a:p>
          <a:endParaRPr lang="en-US"/>
        </a:p>
      </dgm:t>
    </dgm:pt>
    <dgm:pt modelId="{F656FBD5-1C7C-4F55-AE09-74E6C1F26D28}" type="pres">
      <dgm:prSet presAssocID="{C9C879F4-D6D5-4F85-8E7D-9F7DAFDA7D60}" presName="hierChild4" presStyleCnt="0"/>
      <dgm:spPr/>
    </dgm:pt>
    <dgm:pt modelId="{D083D481-DD5D-47DF-97A8-1D3C297C8B2B}" type="pres">
      <dgm:prSet presAssocID="{C042C477-2B58-496F-95C0-7891A46FD0D2}" presName="Name37" presStyleLbl="parChTrans1D3" presStyleIdx="0" presStyleCnt="5"/>
      <dgm:spPr/>
      <dgm:t>
        <a:bodyPr/>
        <a:lstStyle/>
        <a:p>
          <a:endParaRPr lang="en-US"/>
        </a:p>
      </dgm:t>
    </dgm:pt>
    <dgm:pt modelId="{EB9551D9-3EC7-435F-AF18-7405BC0B8F2F}" type="pres">
      <dgm:prSet presAssocID="{6DEC4C0B-A08B-4ABB-9A0E-EE83CDC8EAF1}" presName="hierRoot2" presStyleCnt="0">
        <dgm:presLayoutVars>
          <dgm:hierBranch/>
        </dgm:presLayoutVars>
      </dgm:prSet>
      <dgm:spPr/>
    </dgm:pt>
    <dgm:pt modelId="{DB60A80F-D7EA-4D4C-9110-D4408D1CB42A}" type="pres">
      <dgm:prSet presAssocID="{6DEC4C0B-A08B-4ABB-9A0E-EE83CDC8EAF1}" presName="rootComposite" presStyleCnt="0"/>
      <dgm:spPr/>
    </dgm:pt>
    <dgm:pt modelId="{BCC64CCD-C0EA-45FE-96C8-5A56DA0F8843}" type="pres">
      <dgm:prSet presAssocID="{6DEC4C0B-A08B-4ABB-9A0E-EE83CDC8EAF1}" presName="rootText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C6369A-F47C-4CC1-8B79-AA08E04A8A87}" type="pres">
      <dgm:prSet presAssocID="{6DEC4C0B-A08B-4ABB-9A0E-EE83CDC8EAF1}" presName="rootConnector" presStyleLbl="node3" presStyleIdx="0" presStyleCnt="5"/>
      <dgm:spPr/>
      <dgm:t>
        <a:bodyPr/>
        <a:lstStyle/>
        <a:p>
          <a:endParaRPr lang="en-US"/>
        </a:p>
      </dgm:t>
    </dgm:pt>
    <dgm:pt modelId="{F78EEC2F-4EDF-43EF-94FB-3FE316D4E6B2}" type="pres">
      <dgm:prSet presAssocID="{6DEC4C0B-A08B-4ABB-9A0E-EE83CDC8EAF1}" presName="hierChild4" presStyleCnt="0"/>
      <dgm:spPr/>
    </dgm:pt>
    <dgm:pt modelId="{70FA2E1A-4E09-4FBD-A90E-99306937313C}" type="pres">
      <dgm:prSet presAssocID="{6DEC4C0B-A08B-4ABB-9A0E-EE83CDC8EAF1}" presName="hierChild5" presStyleCnt="0"/>
      <dgm:spPr/>
    </dgm:pt>
    <dgm:pt modelId="{9070AE82-E858-4BD6-9801-A5F92DAE6006}" type="pres">
      <dgm:prSet presAssocID="{C9C879F4-D6D5-4F85-8E7D-9F7DAFDA7D60}" presName="hierChild5" presStyleCnt="0"/>
      <dgm:spPr/>
    </dgm:pt>
    <dgm:pt modelId="{DA6109A7-323F-4F3E-AC3E-6982E7D25359}" type="pres">
      <dgm:prSet presAssocID="{0D261851-2701-4283-B7AA-EB330BC1C270}" presName="Name37" presStyleLbl="parChTrans1D2" presStyleIdx="1" presStyleCnt="5"/>
      <dgm:spPr/>
      <dgm:t>
        <a:bodyPr/>
        <a:lstStyle/>
        <a:p>
          <a:endParaRPr lang="en-US"/>
        </a:p>
      </dgm:t>
    </dgm:pt>
    <dgm:pt modelId="{54910368-4721-497B-8744-1FBFF31394D7}" type="pres">
      <dgm:prSet presAssocID="{55C0D72E-EFAF-45BA-A6B0-89F34F1C1F15}" presName="hierRoot2" presStyleCnt="0">
        <dgm:presLayoutVars>
          <dgm:hierBranch val="init"/>
        </dgm:presLayoutVars>
      </dgm:prSet>
      <dgm:spPr/>
    </dgm:pt>
    <dgm:pt modelId="{B1FA2D4E-DB30-4564-A124-4B04A9442A56}" type="pres">
      <dgm:prSet presAssocID="{55C0D72E-EFAF-45BA-A6B0-89F34F1C1F15}" presName="rootComposite" presStyleCnt="0"/>
      <dgm:spPr/>
    </dgm:pt>
    <dgm:pt modelId="{A0D08F08-E346-4506-9612-7B7439E21456}" type="pres">
      <dgm:prSet presAssocID="{55C0D72E-EFAF-45BA-A6B0-89F34F1C1F15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129FAF-F3AC-4CF7-891D-6345C6ADC1D8}" type="pres">
      <dgm:prSet presAssocID="{55C0D72E-EFAF-45BA-A6B0-89F34F1C1F15}" presName="rootConnector" presStyleLbl="node2" presStyleIdx="1" presStyleCnt="5"/>
      <dgm:spPr/>
      <dgm:t>
        <a:bodyPr/>
        <a:lstStyle/>
        <a:p>
          <a:endParaRPr lang="en-US"/>
        </a:p>
      </dgm:t>
    </dgm:pt>
    <dgm:pt modelId="{5E52F570-ACEB-4B52-9216-33E093B6DB13}" type="pres">
      <dgm:prSet presAssocID="{55C0D72E-EFAF-45BA-A6B0-89F34F1C1F15}" presName="hierChild4" presStyleCnt="0"/>
      <dgm:spPr/>
    </dgm:pt>
    <dgm:pt modelId="{A2F9B3CD-0E20-495D-9585-3A91D1F355AD}" type="pres">
      <dgm:prSet presAssocID="{C65BEA0C-269F-4DDA-857E-D1C53B9B62F0}" presName="Name37" presStyleLbl="parChTrans1D3" presStyleIdx="1" presStyleCnt="5"/>
      <dgm:spPr/>
      <dgm:t>
        <a:bodyPr/>
        <a:lstStyle/>
        <a:p>
          <a:endParaRPr lang="en-US"/>
        </a:p>
      </dgm:t>
    </dgm:pt>
    <dgm:pt modelId="{2EF19455-586D-4313-9DE1-6C5A802020C8}" type="pres">
      <dgm:prSet presAssocID="{E3829422-E995-4390-9D3A-FA95D666A020}" presName="hierRoot2" presStyleCnt="0">
        <dgm:presLayoutVars>
          <dgm:hierBranch val="init"/>
        </dgm:presLayoutVars>
      </dgm:prSet>
      <dgm:spPr/>
    </dgm:pt>
    <dgm:pt modelId="{3B4B98FB-91B0-40F4-871D-8083596F4EAD}" type="pres">
      <dgm:prSet presAssocID="{E3829422-E995-4390-9D3A-FA95D666A020}" presName="rootComposite" presStyleCnt="0"/>
      <dgm:spPr/>
    </dgm:pt>
    <dgm:pt modelId="{13C608E0-1E0B-460C-A312-61549027FB7F}" type="pres">
      <dgm:prSet presAssocID="{E3829422-E995-4390-9D3A-FA95D666A020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D4E768-9133-440B-8160-4DE459D46B57}" type="pres">
      <dgm:prSet presAssocID="{E3829422-E995-4390-9D3A-FA95D666A020}" presName="rootConnector" presStyleLbl="node3" presStyleIdx="1" presStyleCnt="5"/>
      <dgm:spPr/>
      <dgm:t>
        <a:bodyPr/>
        <a:lstStyle/>
        <a:p>
          <a:endParaRPr lang="en-US"/>
        </a:p>
      </dgm:t>
    </dgm:pt>
    <dgm:pt modelId="{70D0B20F-C19C-4D69-8340-05147439E5FB}" type="pres">
      <dgm:prSet presAssocID="{E3829422-E995-4390-9D3A-FA95D666A020}" presName="hierChild4" presStyleCnt="0"/>
      <dgm:spPr/>
    </dgm:pt>
    <dgm:pt modelId="{4BEB6471-606D-4E57-85AF-F665383723E0}" type="pres">
      <dgm:prSet presAssocID="{E3829422-E995-4390-9D3A-FA95D666A020}" presName="hierChild5" presStyleCnt="0"/>
      <dgm:spPr/>
    </dgm:pt>
    <dgm:pt modelId="{5797E834-E036-47AE-9EC2-C870D876A5A0}" type="pres">
      <dgm:prSet presAssocID="{55C0D72E-EFAF-45BA-A6B0-89F34F1C1F15}" presName="hierChild5" presStyleCnt="0"/>
      <dgm:spPr/>
    </dgm:pt>
    <dgm:pt modelId="{64BB6511-43BF-4D7F-8ED6-DE9F8436D62C}" type="pres">
      <dgm:prSet presAssocID="{8C1F7BFF-0030-4946-8C40-080E03F6CF42}" presName="Name37" presStyleLbl="parChTrans1D2" presStyleIdx="2" presStyleCnt="5"/>
      <dgm:spPr/>
      <dgm:t>
        <a:bodyPr/>
        <a:lstStyle/>
        <a:p>
          <a:endParaRPr lang="en-US"/>
        </a:p>
      </dgm:t>
    </dgm:pt>
    <dgm:pt modelId="{93CDC55C-6862-4BBA-A363-398EFEDB6041}" type="pres">
      <dgm:prSet presAssocID="{C4129626-BF16-4663-ADC0-44DC61C82C87}" presName="hierRoot2" presStyleCnt="0">
        <dgm:presLayoutVars>
          <dgm:hierBranch val="init"/>
        </dgm:presLayoutVars>
      </dgm:prSet>
      <dgm:spPr/>
    </dgm:pt>
    <dgm:pt modelId="{3F8A01D5-3D92-47F6-B753-428610E24A55}" type="pres">
      <dgm:prSet presAssocID="{C4129626-BF16-4663-ADC0-44DC61C82C87}" presName="rootComposite" presStyleCnt="0"/>
      <dgm:spPr/>
    </dgm:pt>
    <dgm:pt modelId="{74235AAF-A480-4435-A425-DDEB499026FF}" type="pres">
      <dgm:prSet presAssocID="{C4129626-BF16-4663-ADC0-44DC61C82C87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5A79A1-AFA4-4BA0-B07B-873A3CC14FF2}" type="pres">
      <dgm:prSet presAssocID="{C4129626-BF16-4663-ADC0-44DC61C82C87}" presName="rootConnector" presStyleLbl="node2" presStyleIdx="2" presStyleCnt="5"/>
      <dgm:spPr/>
      <dgm:t>
        <a:bodyPr/>
        <a:lstStyle/>
        <a:p>
          <a:endParaRPr lang="en-US"/>
        </a:p>
      </dgm:t>
    </dgm:pt>
    <dgm:pt modelId="{4D8A8FD6-18F4-4A01-B14E-250E59FE7D16}" type="pres">
      <dgm:prSet presAssocID="{C4129626-BF16-4663-ADC0-44DC61C82C87}" presName="hierChild4" presStyleCnt="0"/>
      <dgm:spPr/>
    </dgm:pt>
    <dgm:pt modelId="{45C71445-DDE9-4867-8500-85602C855459}" type="pres">
      <dgm:prSet presAssocID="{D422A50C-2F7D-4C25-B815-C300F41A6EF6}" presName="Name37" presStyleLbl="parChTrans1D3" presStyleIdx="2" presStyleCnt="5"/>
      <dgm:spPr/>
      <dgm:t>
        <a:bodyPr/>
        <a:lstStyle/>
        <a:p>
          <a:endParaRPr lang="en-US"/>
        </a:p>
      </dgm:t>
    </dgm:pt>
    <dgm:pt modelId="{342BB16E-E19B-475B-A054-073764C21AD5}" type="pres">
      <dgm:prSet presAssocID="{59F8E8A3-D83B-4437-B078-C1F97144EFBD}" presName="hierRoot2" presStyleCnt="0">
        <dgm:presLayoutVars>
          <dgm:hierBranch val="init"/>
        </dgm:presLayoutVars>
      </dgm:prSet>
      <dgm:spPr/>
    </dgm:pt>
    <dgm:pt modelId="{A5CB4985-2951-4F8E-8397-849091BC305A}" type="pres">
      <dgm:prSet presAssocID="{59F8E8A3-D83B-4437-B078-C1F97144EFBD}" presName="rootComposite" presStyleCnt="0"/>
      <dgm:spPr/>
    </dgm:pt>
    <dgm:pt modelId="{57A0A8EB-63EC-49CB-9C7E-FC1DD011F493}" type="pres">
      <dgm:prSet presAssocID="{59F8E8A3-D83B-4437-B078-C1F97144EFBD}" presName="rootText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8323D7-3611-464B-9709-AD9A1212EE49}" type="pres">
      <dgm:prSet presAssocID="{59F8E8A3-D83B-4437-B078-C1F97144EFBD}" presName="rootConnector" presStyleLbl="node3" presStyleIdx="2" presStyleCnt="5"/>
      <dgm:spPr/>
      <dgm:t>
        <a:bodyPr/>
        <a:lstStyle/>
        <a:p>
          <a:endParaRPr lang="en-US"/>
        </a:p>
      </dgm:t>
    </dgm:pt>
    <dgm:pt modelId="{1C9E384D-25C2-4918-9167-863488EFE424}" type="pres">
      <dgm:prSet presAssocID="{59F8E8A3-D83B-4437-B078-C1F97144EFBD}" presName="hierChild4" presStyleCnt="0"/>
      <dgm:spPr/>
    </dgm:pt>
    <dgm:pt modelId="{32158D50-706D-45FD-9891-43488BB8D3AB}" type="pres">
      <dgm:prSet presAssocID="{59F8E8A3-D83B-4437-B078-C1F97144EFBD}" presName="hierChild5" presStyleCnt="0"/>
      <dgm:spPr/>
    </dgm:pt>
    <dgm:pt modelId="{B4D9FB89-4CE1-42F2-A2A6-8C862FD2D934}" type="pres">
      <dgm:prSet presAssocID="{C4129626-BF16-4663-ADC0-44DC61C82C87}" presName="hierChild5" presStyleCnt="0"/>
      <dgm:spPr/>
    </dgm:pt>
    <dgm:pt modelId="{774A8305-EA34-4BA0-BA77-7B3527E4B0CB}" type="pres">
      <dgm:prSet presAssocID="{1A5EAC6C-BB92-44D9-ACBA-F1E1FCA2BA6E}" presName="Name37" presStyleLbl="parChTrans1D2" presStyleIdx="3" presStyleCnt="5"/>
      <dgm:spPr/>
      <dgm:t>
        <a:bodyPr/>
        <a:lstStyle/>
        <a:p>
          <a:endParaRPr lang="en-US"/>
        </a:p>
      </dgm:t>
    </dgm:pt>
    <dgm:pt modelId="{C5412FD7-8561-403C-8869-A66F5BFC11D0}" type="pres">
      <dgm:prSet presAssocID="{95666C54-99D5-47A2-9F5E-D4563152016F}" presName="hierRoot2" presStyleCnt="0">
        <dgm:presLayoutVars>
          <dgm:hierBranch val="init"/>
        </dgm:presLayoutVars>
      </dgm:prSet>
      <dgm:spPr/>
    </dgm:pt>
    <dgm:pt modelId="{4E42B2DA-E1F8-4989-B40F-4F107E0D18D8}" type="pres">
      <dgm:prSet presAssocID="{95666C54-99D5-47A2-9F5E-D4563152016F}" presName="rootComposite" presStyleCnt="0"/>
      <dgm:spPr/>
    </dgm:pt>
    <dgm:pt modelId="{72B7C8D4-C8AD-414D-AEF1-2648A933C0B1}" type="pres">
      <dgm:prSet presAssocID="{95666C54-99D5-47A2-9F5E-D4563152016F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A2BA4B-19F9-4B10-934F-EF39AC7D648A}" type="pres">
      <dgm:prSet presAssocID="{95666C54-99D5-47A2-9F5E-D4563152016F}" presName="rootConnector" presStyleLbl="node2" presStyleIdx="3" presStyleCnt="5"/>
      <dgm:spPr/>
      <dgm:t>
        <a:bodyPr/>
        <a:lstStyle/>
        <a:p>
          <a:endParaRPr lang="en-US"/>
        </a:p>
      </dgm:t>
    </dgm:pt>
    <dgm:pt modelId="{30C32D1D-110F-4FE7-8F6E-3C4A2337DDA9}" type="pres">
      <dgm:prSet presAssocID="{95666C54-99D5-47A2-9F5E-D4563152016F}" presName="hierChild4" presStyleCnt="0"/>
      <dgm:spPr/>
    </dgm:pt>
    <dgm:pt modelId="{57564642-F8F8-4D57-9090-E55EC692A3BB}" type="pres">
      <dgm:prSet presAssocID="{78534D34-3E49-45B4-8F39-A6C46DCCD6C1}" presName="Name37" presStyleLbl="parChTrans1D3" presStyleIdx="3" presStyleCnt="5"/>
      <dgm:spPr/>
      <dgm:t>
        <a:bodyPr/>
        <a:lstStyle/>
        <a:p>
          <a:endParaRPr lang="en-US"/>
        </a:p>
      </dgm:t>
    </dgm:pt>
    <dgm:pt modelId="{8ABF378E-F5F5-4671-B484-0C13ADC391FF}" type="pres">
      <dgm:prSet presAssocID="{7175D234-34F3-4AE0-95E4-2A5624687B0E}" presName="hierRoot2" presStyleCnt="0">
        <dgm:presLayoutVars>
          <dgm:hierBranch val="init"/>
        </dgm:presLayoutVars>
      </dgm:prSet>
      <dgm:spPr/>
    </dgm:pt>
    <dgm:pt modelId="{B24C1388-B1D5-4CF5-A419-49F9CBA9AE4F}" type="pres">
      <dgm:prSet presAssocID="{7175D234-34F3-4AE0-95E4-2A5624687B0E}" presName="rootComposite" presStyleCnt="0"/>
      <dgm:spPr/>
    </dgm:pt>
    <dgm:pt modelId="{C8C4C6E6-C972-4934-8E72-D18E651996E8}" type="pres">
      <dgm:prSet presAssocID="{7175D234-34F3-4AE0-95E4-2A5624687B0E}" presName="rootText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B0DB71-6DEE-4271-9DAE-45279F930294}" type="pres">
      <dgm:prSet presAssocID="{7175D234-34F3-4AE0-95E4-2A5624687B0E}" presName="rootConnector" presStyleLbl="node3" presStyleIdx="3" presStyleCnt="5"/>
      <dgm:spPr/>
      <dgm:t>
        <a:bodyPr/>
        <a:lstStyle/>
        <a:p>
          <a:endParaRPr lang="en-US"/>
        </a:p>
      </dgm:t>
    </dgm:pt>
    <dgm:pt modelId="{2F5848EB-2371-46F1-AFED-9CAB52E6B8BC}" type="pres">
      <dgm:prSet presAssocID="{7175D234-34F3-4AE0-95E4-2A5624687B0E}" presName="hierChild4" presStyleCnt="0"/>
      <dgm:spPr/>
    </dgm:pt>
    <dgm:pt modelId="{23625493-E91F-4BE8-8E4D-54BC30F4E9C6}" type="pres">
      <dgm:prSet presAssocID="{7175D234-34F3-4AE0-95E4-2A5624687B0E}" presName="hierChild5" presStyleCnt="0"/>
      <dgm:spPr/>
    </dgm:pt>
    <dgm:pt modelId="{FCFE24F5-7A35-48E7-8CD5-C02AABAEBD89}" type="pres">
      <dgm:prSet presAssocID="{95666C54-99D5-47A2-9F5E-D4563152016F}" presName="hierChild5" presStyleCnt="0"/>
      <dgm:spPr/>
    </dgm:pt>
    <dgm:pt modelId="{BCFED121-3685-4492-A7D8-AE67243656E1}" type="pres">
      <dgm:prSet presAssocID="{5E83910E-1D47-4914-BDFB-4FA44C537D8E}" presName="Name37" presStyleLbl="parChTrans1D2" presStyleIdx="4" presStyleCnt="5"/>
      <dgm:spPr/>
      <dgm:t>
        <a:bodyPr/>
        <a:lstStyle/>
        <a:p>
          <a:endParaRPr lang="en-US"/>
        </a:p>
      </dgm:t>
    </dgm:pt>
    <dgm:pt modelId="{F550639E-FDF4-4C08-B497-9713D497DD84}" type="pres">
      <dgm:prSet presAssocID="{0919D15E-CAD7-4265-9107-3C91A84F6C70}" presName="hierRoot2" presStyleCnt="0">
        <dgm:presLayoutVars>
          <dgm:hierBranch val="init"/>
        </dgm:presLayoutVars>
      </dgm:prSet>
      <dgm:spPr/>
    </dgm:pt>
    <dgm:pt modelId="{E3F5BC10-2979-4FC3-91D1-3816BBE36DA0}" type="pres">
      <dgm:prSet presAssocID="{0919D15E-CAD7-4265-9107-3C91A84F6C70}" presName="rootComposite" presStyleCnt="0"/>
      <dgm:spPr/>
    </dgm:pt>
    <dgm:pt modelId="{FD76C940-C946-4EA7-9029-42E560BA3A9A}" type="pres">
      <dgm:prSet presAssocID="{0919D15E-CAD7-4265-9107-3C91A84F6C70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6BF960-7A1A-4844-B5F8-D3B85B7F3896}" type="pres">
      <dgm:prSet presAssocID="{0919D15E-CAD7-4265-9107-3C91A84F6C70}" presName="rootConnector" presStyleLbl="node2" presStyleIdx="4" presStyleCnt="5"/>
      <dgm:spPr/>
      <dgm:t>
        <a:bodyPr/>
        <a:lstStyle/>
        <a:p>
          <a:endParaRPr lang="en-US"/>
        </a:p>
      </dgm:t>
    </dgm:pt>
    <dgm:pt modelId="{56A9A1FD-42AC-456B-9B32-C8E5AF82FAD6}" type="pres">
      <dgm:prSet presAssocID="{0919D15E-CAD7-4265-9107-3C91A84F6C70}" presName="hierChild4" presStyleCnt="0"/>
      <dgm:spPr/>
    </dgm:pt>
    <dgm:pt modelId="{4CD1F0CA-5340-4EAF-9C0A-59824D432B4D}" type="pres">
      <dgm:prSet presAssocID="{16AB6688-4A8D-43A0-ABAE-0047D1E350C0}" presName="Name37" presStyleLbl="parChTrans1D3" presStyleIdx="4" presStyleCnt="5"/>
      <dgm:spPr/>
      <dgm:t>
        <a:bodyPr/>
        <a:lstStyle/>
        <a:p>
          <a:endParaRPr lang="en-US"/>
        </a:p>
      </dgm:t>
    </dgm:pt>
    <dgm:pt modelId="{B1334072-D8EB-44DD-82BA-0FE684EAB724}" type="pres">
      <dgm:prSet presAssocID="{57BE886E-96D6-4C90-99A9-DC4EDB239345}" presName="hierRoot2" presStyleCnt="0">
        <dgm:presLayoutVars>
          <dgm:hierBranch val="init"/>
        </dgm:presLayoutVars>
      </dgm:prSet>
      <dgm:spPr/>
    </dgm:pt>
    <dgm:pt modelId="{F83026B3-51E6-412B-8B8D-343E328AE865}" type="pres">
      <dgm:prSet presAssocID="{57BE886E-96D6-4C90-99A9-DC4EDB239345}" presName="rootComposite" presStyleCnt="0"/>
      <dgm:spPr/>
    </dgm:pt>
    <dgm:pt modelId="{15729573-D13E-49A7-A614-E8D56801821F}" type="pres">
      <dgm:prSet presAssocID="{57BE886E-96D6-4C90-99A9-DC4EDB239345}" presName="rootText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6F0222-8877-4CC7-BEAE-319B8AF23D8C}" type="pres">
      <dgm:prSet presAssocID="{57BE886E-96D6-4C90-99A9-DC4EDB239345}" presName="rootConnector" presStyleLbl="node3" presStyleIdx="4" presStyleCnt="5"/>
      <dgm:spPr/>
      <dgm:t>
        <a:bodyPr/>
        <a:lstStyle/>
        <a:p>
          <a:endParaRPr lang="en-US"/>
        </a:p>
      </dgm:t>
    </dgm:pt>
    <dgm:pt modelId="{297C4DFD-1840-4E55-BEA0-2CF41C2744B1}" type="pres">
      <dgm:prSet presAssocID="{57BE886E-96D6-4C90-99A9-DC4EDB239345}" presName="hierChild4" presStyleCnt="0"/>
      <dgm:spPr/>
    </dgm:pt>
    <dgm:pt modelId="{9CF880DE-61FF-4ADC-9D59-F435AF01C8D9}" type="pres">
      <dgm:prSet presAssocID="{57BE886E-96D6-4C90-99A9-DC4EDB239345}" presName="hierChild5" presStyleCnt="0"/>
      <dgm:spPr/>
    </dgm:pt>
    <dgm:pt modelId="{E54F82E5-68E4-48EC-8453-A3AA1FDEA5B5}" type="pres">
      <dgm:prSet presAssocID="{0919D15E-CAD7-4265-9107-3C91A84F6C70}" presName="hierChild5" presStyleCnt="0"/>
      <dgm:spPr/>
    </dgm:pt>
    <dgm:pt modelId="{9C94EA6E-E8ED-427A-86D0-011A959A758B}" type="pres">
      <dgm:prSet presAssocID="{FB7C48DE-0645-4111-B6C4-0035B5EDA151}" presName="hierChild3" presStyleCnt="0"/>
      <dgm:spPr/>
    </dgm:pt>
  </dgm:ptLst>
  <dgm:cxnLst>
    <dgm:cxn modelId="{698F562F-2EE0-4148-8873-1C8EBE46CB27}" type="presOf" srcId="{7175D234-34F3-4AE0-95E4-2A5624687B0E}" destId="{0EB0DB71-6DEE-4271-9DAE-45279F930294}" srcOrd="1" destOrd="0" presId="urn:microsoft.com/office/officeart/2005/8/layout/orgChart1"/>
    <dgm:cxn modelId="{2B3CF63F-9D1D-304E-AD22-8E7ED197DC1D}" type="presOf" srcId="{C9C879F4-D6D5-4F85-8E7D-9F7DAFDA7D60}" destId="{15B82103-87E0-4E5D-8E09-3F056A085EEA}" srcOrd="1" destOrd="0" presId="urn:microsoft.com/office/officeart/2005/8/layout/orgChart1"/>
    <dgm:cxn modelId="{23632B22-627C-486C-A759-DEC3114183AC}" srcId="{55C0D72E-EFAF-45BA-A6B0-89F34F1C1F15}" destId="{E3829422-E995-4390-9D3A-FA95D666A020}" srcOrd="0" destOrd="0" parTransId="{C65BEA0C-269F-4DDA-857E-D1C53B9B62F0}" sibTransId="{38A186BA-79A4-49B7-8030-8D38D57531D0}"/>
    <dgm:cxn modelId="{E5402644-978A-E449-B058-2F8942981762}" type="presOf" srcId="{A4BB69B3-23BF-449E-BBCD-EEA0AE4ED6AE}" destId="{19AD2C21-FB11-4358-B71C-FDBEAAF3B3EB}" srcOrd="0" destOrd="0" presId="urn:microsoft.com/office/officeart/2005/8/layout/orgChart1"/>
    <dgm:cxn modelId="{DA9A5E5F-2B2A-0244-B93C-6C895FE69722}" type="presOf" srcId="{57BE886E-96D6-4C90-99A9-DC4EDB239345}" destId="{15729573-D13E-49A7-A614-E8D56801821F}" srcOrd="0" destOrd="0" presId="urn:microsoft.com/office/officeart/2005/8/layout/orgChart1"/>
    <dgm:cxn modelId="{F05C49DE-4B13-4C94-B4B3-31923B61C26A}" srcId="{FB7C48DE-0645-4111-B6C4-0035B5EDA151}" destId="{0919D15E-CAD7-4265-9107-3C91A84F6C70}" srcOrd="4" destOrd="0" parTransId="{5E83910E-1D47-4914-BDFB-4FA44C537D8E}" sibTransId="{98C53F09-52BE-4B5A-90DC-B5717A75D434}"/>
    <dgm:cxn modelId="{3198FB50-9F1A-9A4A-8D88-771F51E5B829}" type="presOf" srcId="{5E83910E-1D47-4914-BDFB-4FA44C537D8E}" destId="{BCFED121-3685-4492-A7D8-AE67243656E1}" srcOrd="0" destOrd="0" presId="urn:microsoft.com/office/officeart/2005/8/layout/orgChart1"/>
    <dgm:cxn modelId="{6A9ABB73-9003-0640-A871-A42F465494B7}" type="presOf" srcId="{1A5EAC6C-BB92-44D9-ACBA-F1E1FCA2BA6E}" destId="{774A8305-EA34-4BA0-BA77-7B3527E4B0CB}" srcOrd="0" destOrd="0" presId="urn:microsoft.com/office/officeart/2005/8/layout/orgChart1"/>
    <dgm:cxn modelId="{24E8760C-24B1-4A82-8422-03D73B139DA8}" srcId="{FB7C48DE-0645-4111-B6C4-0035B5EDA151}" destId="{C9C879F4-D6D5-4F85-8E7D-9F7DAFDA7D60}" srcOrd="0" destOrd="0" parTransId="{595FCEE9-9105-4197-8E95-1C4A24685052}" sibTransId="{586DBB85-3CD0-4F3E-B525-2F574231E39E}"/>
    <dgm:cxn modelId="{19EB21E2-97B6-9048-A4C3-9825464EF524}" type="presOf" srcId="{E3829422-E995-4390-9D3A-FA95D666A020}" destId="{3ED4E768-9133-440B-8160-4DE459D46B57}" srcOrd="1" destOrd="0" presId="urn:microsoft.com/office/officeart/2005/8/layout/orgChart1"/>
    <dgm:cxn modelId="{187DA427-62D9-A248-9FF0-734D1270035D}" type="presOf" srcId="{7175D234-34F3-4AE0-95E4-2A5624687B0E}" destId="{C8C4C6E6-C972-4934-8E72-D18E651996E8}" srcOrd="0" destOrd="0" presId="urn:microsoft.com/office/officeart/2005/8/layout/orgChart1"/>
    <dgm:cxn modelId="{F470F8A0-5047-F640-B3E2-8BB38940E0DA}" type="presOf" srcId="{57BE886E-96D6-4C90-99A9-DC4EDB239345}" destId="{E66F0222-8877-4CC7-BEAE-319B8AF23D8C}" srcOrd="1" destOrd="0" presId="urn:microsoft.com/office/officeart/2005/8/layout/orgChart1"/>
    <dgm:cxn modelId="{FB4635E1-992A-4F05-924F-5B4F8AE03754}" srcId="{0919D15E-CAD7-4265-9107-3C91A84F6C70}" destId="{57BE886E-96D6-4C90-99A9-DC4EDB239345}" srcOrd="0" destOrd="0" parTransId="{16AB6688-4A8D-43A0-ABAE-0047D1E350C0}" sibTransId="{E0D56724-D813-40F1-AA3A-3164D0AD7BB5}"/>
    <dgm:cxn modelId="{C9A0EB2C-6445-1442-B0DA-1EF6CD9DDAEB}" type="presOf" srcId="{59F8E8A3-D83B-4437-B078-C1F97144EFBD}" destId="{57A0A8EB-63EC-49CB-9C7E-FC1DD011F493}" srcOrd="0" destOrd="0" presId="urn:microsoft.com/office/officeart/2005/8/layout/orgChart1"/>
    <dgm:cxn modelId="{8B2E622C-F97D-A44C-B4DE-550B191E8E06}" type="presOf" srcId="{C9C879F4-D6D5-4F85-8E7D-9F7DAFDA7D60}" destId="{1C07E151-1B22-4421-8650-69DCBC8884CB}" srcOrd="0" destOrd="0" presId="urn:microsoft.com/office/officeart/2005/8/layout/orgChart1"/>
    <dgm:cxn modelId="{BCD8450A-1C1A-F54D-BC8E-B158B11E91A0}" type="presOf" srcId="{95666C54-99D5-47A2-9F5E-D4563152016F}" destId="{DCA2BA4B-19F9-4B10-934F-EF39AC7D648A}" srcOrd="1" destOrd="0" presId="urn:microsoft.com/office/officeart/2005/8/layout/orgChart1"/>
    <dgm:cxn modelId="{5199F531-3CE7-4074-ADC9-08F33EAE3675}" srcId="{95666C54-99D5-47A2-9F5E-D4563152016F}" destId="{7175D234-34F3-4AE0-95E4-2A5624687B0E}" srcOrd="0" destOrd="0" parTransId="{78534D34-3E49-45B4-8F39-A6C46DCCD6C1}" sibTransId="{69FB34E5-6939-4509-9849-1CA783E7D5B1}"/>
    <dgm:cxn modelId="{79B6B4E9-0FAE-450C-A0D8-A9655577DD7B}" srcId="{FB7C48DE-0645-4111-B6C4-0035B5EDA151}" destId="{95666C54-99D5-47A2-9F5E-D4563152016F}" srcOrd="3" destOrd="0" parTransId="{1A5EAC6C-BB92-44D9-ACBA-F1E1FCA2BA6E}" sibTransId="{0E28E262-7AAE-4DAC-980F-A0FC8B8D16D2}"/>
    <dgm:cxn modelId="{E8503745-F610-7E46-B96B-DFEABAECE8E2}" type="presOf" srcId="{C4129626-BF16-4663-ADC0-44DC61C82C87}" destId="{74235AAF-A480-4435-A425-DDEB499026FF}" srcOrd="0" destOrd="0" presId="urn:microsoft.com/office/officeart/2005/8/layout/orgChart1"/>
    <dgm:cxn modelId="{C6A46436-AE20-4E4D-83EA-9A8711FFCD1A}" type="presOf" srcId="{FB7C48DE-0645-4111-B6C4-0035B5EDA151}" destId="{E9EF0D3B-B0E7-4256-8D05-DC5F8EB9964B}" srcOrd="0" destOrd="0" presId="urn:microsoft.com/office/officeart/2005/8/layout/orgChart1"/>
    <dgm:cxn modelId="{A76992C2-7CC7-774B-AE43-C3A9B9C1BE44}" type="presOf" srcId="{E3829422-E995-4390-9D3A-FA95D666A020}" destId="{13C608E0-1E0B-460C-A312-61549027FB7F}" srcOrd="0" destOrd="0" presId="urn:microsoft.com/office/officeart/2005/8/layout/orgChart1"/>
    <dgm:cxn modelId="{1313684B-598F-43E2-9D74-3E214CEB895E}" srcId="{C9C879F4-D6D5-4F85-8E7D-9F7DAFDA7D60}" destId="{6DEC4C0B-A08B-4ABB-9A0E-EE83CDC8EAF1}" srcOrd="0" destOrd="0" parTransId="{C042C477-2B58-496F-95C0-7891A46FD0D2}" sibTransId="{6F90D493-B6AF-4CCC-A107-9FA83E92DF5B}"/>
    <dgm:cxn modelId="{BE14F859-C368-0B44-ADC9-C83298458DBE}" type="presOf" srcId="{C042C477-2B58-496F-95C0-7891A46FD0D2}" destId="{D083D481-DD5D-47DF-97A8-1D3C297C8B2B}" srcOrd="0" destOrd="0" presId="urn:microsoft.com/office/officeart/2005/8/layout/orgChart1"/>
    <dgm:cxn modelId="{766BCE7A-4E9E-AB47-865A-FDBFEA16E601}" type="presOf" srcId="{59F8E8A3-D83B-4437-B078-C1F97144EFBD}" destId="{BC8323D7-3611-464B-9709-AD9A1212EE49}" srcOrd="1" destOrd="0" presId="urn:microsoft.com/office/officeart/2005/8/layout/orgChart1"/>
    <dgm:cxn modelId="{A14647D4-83A7-9846-AE2C-22EB05EF4926}" type="presOf" srcId="{D422A50C-2F7D-4C25-B815-C300F41A6EF6}" destId="{45C71445-DDE9-4867-8500-85602C855459}" srcOrd="0" destOrd="0" presId="urn:microsoft.com/office/officeart/2005/8/layout/orgChart1"/>
    <dgm:cxn modelId="{D4049934-191C-154D-A903-ACC6DA6FADD4}" type="presOf" srcId="{95666C54-99D5-47A2-9F5E-D4563152016F}" destId="{72B7C8D4-C8AD-414D-AEF1-2648A933C0B1}" srcOrd="0" destOrd="0" presId="urn:microsoft.com/office/officeart/2005/8/layout/orgChart1"/>
    <dgm:cxn modelId="{3FE7B6D3-034C-4D48-B8D9-BA52B1A867FE}" type="presOf" srcId="{6DEC4C0B-A08B-4ABB-9A0E-EE83CDC8EAF1}" destId="{BCC64CCD-C0EA-45FE-96C8-5A56DA0F8843}" srcOrd="0" destOrd="0" presId="urn:microsoft.com/office/officeart/2005/8/layout/orgChart1"/>
    <dgm:cxn modelId="{3F596011-56B6-A84A-BECC-509484AE9AE6}" type="presOf" srcId="{8C1F7BFF-0030-4946-8C40-080E03F6CF42}" destId="{64BB6511-43BF-4D7F-8ED6-DE9F8436D62C}" srcOrd="0" destOrd="0" presId="urn:microsoft.com/office/officeart/2005/8/layout/orgChart1"/>
    <dgm:cxn modelId="{C6E3ABD2-0B92-D248-97B6-38FAE313F157}" type="presOf" srcId="{6DEC4C0B-A08B-4ABB-9A0E-EE83CDC8EAF1}" destId="{8CC6369A-F47C-4CC1-8B79-AA08E04A8A87}" srcOrd="1" destOrd="0" presId="urn:microsoft.com/office/officeart/2005/8/layout/orgChart1"/>
    <dgm:cxn modelId="{1A2A0A99-A11C-B24A-AA6A-AB8AE76ECDD0}" type="presOf" srcId="{0919D15E-CAD7-4265-9107-3C91A84F6C70}" destId="{F46BF960-7A1A-4844-B5F8-D3B85B7F3896}" srcOrd="1" destOrd="0" presId="urn:microsoft.com/office/officeart/2005/8/layout/orgChart1"/>
    <dgm:cxn modelId="{21248454-6CDD-9A46-841F-B55441720769}" type="presOf" srcId="{FB7C48DE-0645-4111-B6C4-0035B5EDA151}" destId="{A5488426-4CA3-4445-94FD-BF23194C65DB}" srcOrd="1" destOrd="0" presId="urn:microsoft.com/office/officeart/2005/8/layout/orgChart1"/>
    <dgm:cxn modelId="{43D1BB71-DF65-FC4B-B390-697CFF543A22}" type="presOf" srcId="{55C0D72E-EFAF-45BA-A6B0-89F34F1C1F15}" destId="{A0D08F08-E346-4506-9612-7B7439E21456}" srcOrd="0" destOrd="0" presId="urn:microsoft.com/office/officeart/2005/8/layout/orgChart1"/>
    <dgm:cxn modelId="{98EF7D27-0CA3-F241-98F1-8AB5EE3A47E6}" type="presOf" srcId="{C4129626-BF16-4663-ADC0-44DC61C82C87}" destId="{085A79A1-AFA4-4BA0-B07B-873A3CC14FF2}" srcOrd="1" destOrd="0" presId="urn:microsoft.com/office/officeart/2005/8/layout/orgChart1"/>
    <dgm:cxn modelId="{5AA56DF0-82F4-864D-AA35-096C8E02E098}" type="presOf" srcId="{55C0D72E-EFAF-45BA-A6B0-89F34F1C1F15}" destId="{41129FAF-F3AC-4CF7-891D-6345C6ADC1D8}" srcOrd="1" destOrd="0" presId="urn:microsoft.com/office/officeart/2005/8/layout/orgChart1"/>
    <dgm:cxn modelId="{4444E7FA-B81D-FF41-BF37-585242DD0BDB}" type="presOf" srcId="{C65BEA0C-269F-4DDA-857E-D1C53B9B62F0}" destId="{A2F9B3CD-0E20-495D-9585-3A91D1F355AD}" srcOrd="0" destOrd="0" presId="urn:microsoft.com/office/officeart/2005/8/layout/orgChart1"/>
    <dgm:cxn modelId="{46306F5A-F674-444C-95ED-BE0EFF9BBF7D}" type="presOf" srcId="{595FCEE9-9105-4197-8E95-1C4A24685052}" destId="{8B3BADA2-BC2B-40BF-88EF-3DFB5D4D188C}" srcOrd="0" destOrd="0" presId="urn:microsoft.com/office/officeart/2005/8/layout/orgChart1"/>
    <dgm:cxn modelId="{FB0054C6-6001-8543-A3AC-1CF639E14C79}" type="presOf" srcId="{78534D34-3E49-45B4-8F39-A6C46DCCD6C1}" destId="{57564642-F8F8-4D57-9090-E55EC692A3BB}" srcOrd="0" destOrd="0" presId="urn:microsoft.com/office/officeart/2005/8/layout/orgChart1"/>
    <dgm:cxn modelId="{B948F93E-D6E2-1F45-AA7A-DDD68A3D5194}" type="presOf" srcId="{0D261851-2701-4283-B7AA-EB330BC1C270}" destId="{DA6109A7-323F-4F3E-AC3E-6982E7D25359}" srcOrd="0" destOrd="0" presId="urn:microsoft.com/office/officeart/2005/8/layout/orgChart1"/>
    <dgm:cxn modelId="{5ED9241C-37CC-804B-B0F8-85B2B8B0CFA2}" type="presOf" srcId="{16AB6688-4A8D-43A0-ABAE-0047D1E350C0}" destId="{4CD1F0CA-5340-4EAF-9C0A-59824D432B4D}" srcOrd="0" destOrd="0" presId="urn:microsoft.com/office/officeart/2005/8/layout/orgChart1"/>
    <dgm:cxn modelId="{45E8B45F-9838-4CE0-A39E-AEB768F6152F}" srcId="{FB7C48DE-0645-4111-B6C4-0035B5EDA151}" destId="{C4129626-BF16-4663-ADC0-44DC61C82C87}" srcOrd="2" destOrd="0" parTransId="{8C1F7BFF-0030-4946-8C40-080E03F6CF42}" sibTransId="{201379C7-39A3-4DC6-AC51-B82D105E6377}"/>
    <dgm:cxn modelId="{7C0D4361-9587-42B4-A269-4BD74F3631BF}" srcId="{C4129626-BF16-4663-ADC0-44DC61C82C87}" destId="{59F8E8A3-D83B-4437-B078-C1F97144EFBD}" srcOrd="0" destOrd="0" parTransId="{D422A50C-2F7D-4C25-B815-C300F41A6EF6}" sibTransId="{482E8AAA-E03E-46D2-AF69-C9097D632CAE}"/>
    <dgm:cxn modelId="{3811329B-4363-48F0-A289-AA4B03F73803}" srcId="{FB7C48DE-0645-4111-B6C4-0035B5EDA151}" destId="{55C0D72E-EFAF-45BA-A6B0-89F34F1C1F15}" srcOrd="1" destOrd="0" parTransId="{0D261851-2701-4283-B7AA-EB330BC1C270}" sibTransId="{5247DE76-2841-404F-B194-AC25C0523E58}"/>
    <dgm:cxn modelId="{F1413345-C3F1-4447-B8F4-6F5BAFD9B58E}" srcId="{A4BB69B3-23BF-449E-BBCD-EEA0AE4ED6AE}" destId="{FB7C48DE-0645-4111-B6C4-0035B5EDA151}" srcOrd="0" destOrd="0" parTransId="{BB99C8DE-F5D2-48E8-9440-F23D4BDCB493}" sibTransId="{6ADDE397-440F-4363-8B7F-3C5369F1F686}"/>
    <dgm:cxn modelId="{D100E345-CF06-7D41-95BB-D3A3FD27A168}" type="presOf" srcId="{0919D15E-CAD7-4265-9107-3C91A84F6C70}" destId="{FD76C940-C946-4EA7-9029-42E560BA3A9A}" srcOrd="0" destOrd="0" presId="urn:microsoft.com/office/officeart/2005/8/layout/orgChart1"/>
    <dgm:cxn modelId="{9D265725-6956-F64E-A9D8-6CDAB319BE84}" type="presParOf" srcId="{19AD2C21-FB11-4358-B71C-FDBEAAF3B3EB}" destId="{D99FFE22-E7D2-41CC-945E-F5B0D432AC34}" srcOrd="0" destOrd="0" presId="urn:microsoft.com/office/officeart/2005/8/layout/orgChart1"/>
    <dgm:cxn modelId="{7070C5B9-FE1F-204A-8A17-B73296424098}" type="presParOf" srcId="{D99FFE22-E7D2-41CC-945E-F5B0D432AC34}" destId="{74E1C3D0-A725-4084-A6E0-EA3D54C74C9A}" srcOrd="0" destOrd="0" presId="urn:microsoft.com/office/officeart/2005/8/layout/orgChart1"/>
    <dgm:cxn modelId="{87D9E5F8-482E-0B46-9C99-76A9FB0D803D}" type="presParOf" srcId="{74E1C3D0-A725-4084-A6E0-EA3D54C74C9A}" destId="{E9EF0D3B-B0E7-4256-8D05-DC5F8EB9964B}" srcOrd="0" destOrd="0" presId="urn:microsoft.com/office/officeart/2005/8/layout/orgChart1"/>
    <dgm:cxn modelId="{E4AA87D4-92A3-5348-AAA9-352F7F552DB4}" type="presParOf" srcId="{74E1C3D0-A725-4084-A6E0-EA3D54C74C9A}" destId="{A5488426-4CA3-4445-94FD-BF23194C65DB}" srcOrd="1" destOrd="0" presId="urn:microsoft.com/office/officeart/2005/8/layout/orgChart1"/>
    <dgm:cxn modelId="{D4E7E8D6-780F-9F4B-A121-FFFC17A0D861}" type="presParOf" srcId="{D99FFE22-E7D2-41CC-945E-F5B0D432AC34}" destId="{BB21E2BD-C6D7-4644-ABC4-3BE7EF2B76D9}" srcOrd="1" destOrd="0" presId="urn:microsoft.com/office/officeart/2005/8/layout/orgChart1"/>
    <dgm:cxn modelId="{D8E64C2D-0E9E-C340-A676-904CFFAF86B1}" type="presParOf" srcId="{BB21E2BD-C6D7-4644-ABC4-3BE7EF2B76D9}" destId="{8B3BADA2-BC2B-40BF-88EF-3DFB5D4D188C}" srcOrd="0" destOrd="0" presId="urn:microsoft.com/office/officeart/2005/8/layout/orgChart1"/>
    <dgm:cxn modelId="{10BC2288-B705-C443-96A2-75C4A1B85BDB}" type="presParOf" srcId="{BB21E2BD-C6D7-4644-ABC4-3BE7EF2B76D9}" destId="{416109DA-E790-4C16-8DFC-3EAECEF35B3E}" srcOrd="1" destOrd="0" presId="urn:microsoft.com/office/officeart/2005/8/layout/orgChart1"/>
    <dgm:cxn modelId="{FC556042-FA83-5F4C-9D71-E006546D6BB5}" type="presParOf" srcId="{416109DA-E790-4C16-8DFC-3EAECEF35B3E}" destId="{F41C94F9-AE61-4416-80DC-5EC35B49985C}" srcOrd="0" destOrd="0" presId="urn:microsoft.com/office/officeart/2005/8/layout/orgChart1"/>
    <dgm:cxn modelId="{6A4CB8E0-4BAF-AE42-9759-1532CF275D8B}" type="presParOf" srcId="{F41C94F9-AE61-4416-80DC-5EC35B49985C}" destId="{1C07E151-1B22-4421-8650-69DCBC8884CB}" srcOrd="0" destOrd="0" presId="urn:microsoft.com/office/officeart/2005/8/layout/orgChart1"/>
    <dgm:cxn modelId="{B17EF9AC-2873-DE48-9659-6FFA8C8EE257}" type="presParOf" srcId="{F41C94F9-AE61-4416-80DC-5EC35B49985C}" destId="{15B82103-87E0-4E5D-8E09-3F056A085EEA}" srcOrd="1" destOrd="0" presId="urn:microsoft.com/office/officeart/2005/8/layout/orgChart1"/>
    <dgm:cxn modelId="{8157A66E-B1B9-C141-9091-D3E4A59E819F}" type="presParOf" srcId="{416109DA-E790-4C16-8DFC-3EAECEF35B3E}" destId="{F656FBD5-1C7C-4F55-AE09-74E6C1F26D28}" srcOrd="1" destOrd="0" presId="urn:microsoft.com/office/officeart/2005/8/layout/orgChart1"/>
    <dgm:cxn modelId="{94FB56D0-5391-6B47-996C-B9FDB15886E3}" type="presParOf" srcId="{F656FBD5-1C7C-4F55-AE09-74E6C1F26D28}" destId="{D083D481-DD5D-47DF-97A8-1D3C297C8B2B}" srcOrd="0" destOrd="0" presId="urn:microsoft.com/office/officeart/2005/8/layout/orgChart1"/>
    <dgm:cxn modelId="{D6340484-80F7-AD44-B8F4-4EB56E0619EF}" type="presParOf" srcId="{F656FBD5-1C7C-4F55-AE09-74E6C1F26D28}" destId="{EB9551D9-3EC7-435F-AF18-7405BC0B8F2F}" srcOrd="1" destOrd="0" presId="urn:microsoft.com/office/officeart/2005/8/layout/orgChart1"/>
    <dgm:cxn modelId="{EAD40F2E-5E69-7A47-9E6B-F32E27488653}" type="presParOf" srcId="{EB9551D9-3EC7-435F-AF18-7405BC0B8F2F}" destId="{DB60A80F-D7EA-4D4C-9110-D4408D1CB42A}" srcOrd="0" destOrd="0" presId="urn:microsoft.com/office/officeart/2005/8/layout/orgChart1"/>
    <dgm:cxn modelId="{817B9EB3-13F2-D94C-8B8D-CE199709EA78}" type="presParOf" srcId="{DB60A80F-D7EA-4D4C-9110-D4408D1CB42A}" destId="{BCC64CCD-C0EA-45FE-96C8-5A56DA0F8843}" srcOrd="0" destOrd="0" presId="urn:microsoft.com/office/officeart/2005/8/layout/orgChart1"/>
    <dgm:cxn modelId="{11B0793F-8F11-F24C-9E51-7B60EC94598B}" type="presParOf" srcId="{DB60A80F-D7EA-4D4C-9110-D4408D1CB42A}" destId="{8CC6369A-F47C-4CC1-8B79-AA08E04A8A87}" srcOrd="1" destOrd="0" presId="urn:microsoft.com/office/officeart/2005/8/layout/orgChart1"/>
    <dgm:cxn modelId="{35F4C064-4ED7-D047-AF2D-3923EA03DD28}" type="presParOf" srcId="{EB9551D9-3EC7-435F-AF18-7405BC0B8F2F}" destId="{F78EEC2F-4EDF-43EF-94FB-3FE316D4E6B2}" srcOrd="1" destOrd="0" presId="urn:microsoft.com/office/officeart/2005/8/layout/orgChart1"/>
    <dgm:cxn modelId="{1B2FAC7D-AEDD-7249-9144-B89C1F32CE28}" type="presParOf" srcId="{EB9551D9-3EC7-435F-AF18-7405BC0B8F2F}" destId="{70FA2E1A-4E09-4FBD-A90E-99306937313C}" srcOrd="2" destOrd="0" presId="urn:microsoft.com/office/officeart/2005/8/layout/orgChart1"/>
    <dgm:cxn modelId="{627A92EB-21D5-CE4A-B9FD-6F0592CFE91B}" type="presParOf" srcId="{416109DA-E790-4C16-8DFC-3EAECEF35B3E}" destId="{9070AE82-E858-4BD6-9801-A5F92DAE6006}" srcOrd="2" destOrd="0" presId="urn:microsoft.com/office/officeart/2005/8/layout/orgChart1"/>
    <dgm:cxn modelId="{F6A9FABC-2906-F747-A5AE-6CC2A162FBF2}" type="presParOf" srcId="{BB21E2BD-C6D7-4644-ABC4-3BE7EF2B76D9}" destId="{DA6109A7-323F-4F3E-AC3E-6982E7D25359}" srcOrd="2" destOrd="0" presId="urn:microsoft.com/office/officeart/2005/8/layout/orgChart1"/>
    <dgm:cxn modelId="{AF8F3DFC-646A-F948-8C86-74BA731E59C1}" type="presParOf" srcId="{BB21E2BD-C6D7-4644-ABC4-3BE7EF2B76D9}" destId="{54910368-4721-497B-8744-1FBFF31394D7}" srcOrd="3" destOrd="0" presId="urn:microsoft.com/office/officeart/2005/8/layout/orgChart1"/>
    <dgm:cxn modelId="{3C4C36F8-D8FD-A942-A472-8C9DB1C1B02D}" type="presParOf" srcId="{54910368-4721-497B-8744-1FBFF31394D7}" destId="{B1FA2D4E-DB30-4564-A124-4B04A9442A56}" srcOrd="0" destOrd="0" presId="urn:microsoft.com/office/officeart/2005/8/layout/orgChart1"/>
    <dgm:cxn modelId="{EFBD1B03-1BFE-2841-8016-BFE622EBBFB7}" type="presParOf" srcId="{B1FA2D4E-DB30-4564-A124-4B04A9442A56}" destId="{A0D08F08-E346-4506-9612-7B7439E21456}" srcOrd="0" destOrd="0" presId="urn:microsoft.com/office/officeart/2005/8/layout/orgChart1"/>
    <dgm:cxn modelId="{101A913F-C3DB-8643-99B8-2634803A95DA}" type="presParOf" srcId="{B1FA2D4E-DB30-4564-A124-4B04A9442A56}" destId="{41129FAF-F3AC-4CF7-891D-6345C6ADC1D8}" srcOrd="1" destOrd="0" presId="urn:microsoft.com/office/officeart/2005/8/layout/orgChart1"/>
    <dgm:cxn modelId="{2A6F3EBC-66F1-8A4C-A500-B822BDE4CB0C}" type="presParOf" srcId="{54910368-4721-497B-8744-1FBFF31394D7}" destId="{5E52F570-ACEB-4B52-9216-33E093B6DB13}" srcOrd="1" destOrd="0" presId="urn:microsoft.com/office/officeart/2005/8/layout/orgChart1"/>
    <dgm:cxn modelId="{08A3D97D-EA93-1946-8156-530FCAFE2D2B}" type="presParOf" srcId="{5E52F570-ACEB-4B52-9216-33E093B6DB13}" destId="{A2F9B3CD-0E20-495D-9585-3A91D1F355AD}" srcOrd="0" destOrd="0" presId="urn:microsoft.com/office/officeart/2005/8/layout/orgChart1"/>
    <dgm:cxn modelId="{67205C91-7B53-FE4F-9EBC-C8C38A42AF1C}" type="presParOf" srcId="{5E52F570-ACEB-4B52-9216-33E093B6DB13}" destId="{2EF19455-586D-4313-9DE1-6C5A802020C8}" srcOrd="1" destOrd="0" presId="urn:microsoft.com/office/officeart/2005/8/layout/orgChart1"/>
    <dgm:cxn modelId="{D4E41F0D-95C0-8342-A7FF-D0EB3B8F9721}" type="presParOf" srcId="{2EF19455-586D-4313-9DE1-6C5A802020C8}" destId="{3B4B98FB-91B0-40F4-871D-8083596F4EAD}" srcOrd="0" destOrd="0" presId="urn:microsoft.com/office/officeart/2005/8/layout/orgChart1"/>
    <dgm:cxn modelId="{79D96528-7B45-2D49-83DF-B3185DF1E72E}" type="presParOf" srcId="{3B4B98FB-91B0-40F4-871D-8083596F4EAD}" destId="{13C608E0-1E0B-460C-A312-61549027FB7F}" srcOrd="0" destOrd="0" presId="urn:microsoft.com/office/officeart/2005/8/layout/orgChart1"/>
    <dgm:cxn modelId="{3B417ED7-9755-D643-99CE-B44CF75A6700}" type="presParOf" srcId="{3B4B98FB-91B0-40F4-871D-8083596F4EAD}" destId="{3ED4E768-9133-440B-8160-4DE459D46B57}" srcOrd="1" destOrd="0" presId="urn:microsoft.com/office/officeart/2005/8/layout/orgChart1"/>
    <dgm:cxn modelId="{94524990-7A3F-334A-94BF-F46F68B97673}" type="presParOf" srcId="{2EF19455-586D-4313-9DE1-6C5A802020C8}" destId="{70D0B20F-C19C-4D69-8340-05147439E5FB}" srcOrd="1" destOrd="0" presId="urn:microsoft.com/office/officeart/2005/8/layout/orgChart1"/>
    <dgm:cxn modelId="{8D5CBF85-A228-EF4F-A746-BAAF812B1B94}" type="presParOf" srcId="{2EF19455-586D-4313-9DE1-6C5A802020C8}" destId="{4BEB6471-606D-4E57-85AF-F665383723E0}" srcOrd="2" destOrd="0" presId="urn:microsoft.com/office/officeart/2005/8/layout/orgChart1"/>
    <dgm:cxn modelId="{23138771-0C56-3C42-B027-30FBF3DCD08F}" type="presParOf" srcId="{54910368-4721-497B-8744-1FBFF31394D7}" destId="{5797E834-E036-47AE-9EC2-C870D876A5A0}" srcOrd="2" destOrd="0" presId="urn:microsoft.com/office/officeart/2005/8/layout/orgChart1"/>
    <dgm:cxn modelId="{71521DD9-27B1-1149-9A16-7BB21854449E}" type="presParOf" srcId="{BB21E2BD-C6D7-4644-ABC4-3BE7EF2B76D9}" destId="{64BB6511-43BF-4D7F-8ED6-DE9F8436D62C}" srcOrd="4" destOrd="0" presId="urn:microsoft.com/office/officeart/2005/8/layout/orgChart1"/>
    <dgm:cxn modelId="{073A1DC8-D98C-DD40-86EB-5753050D11C4}" type="presParOf" srcId="{BB21E2BD-C6D7-4644-ABC4-3BE7EF2B76D9}" destId="{93CDC55C-6862-4BBA-A363-398EFEDB6041}" srcOrd="5" destOrd="0" presId="urn:microsoft.com/office/officeart/2005/8/layout/orgChart1"/>
    <dgm:cxn modelId="{CFAAC78F-B6E9-944B-AC65-82D4408CEB00}" type="presParOf" srcId="{93CDC55C-6862-4BBA-A363-398EFEDB6041}" destId="{3F8A01D5-3D92-47F6-B753-428610E24A55}" srcOrd="0" destOrd="0" presId="urn:microsoft.com/office/officeart/2005/8/layout/orgChart1"/>
    <dgm:cxn modelId="{3CB661A1-1359-4B4F-8A03-FD3E9A60C17A}" type="presParOf" srcId="{3F8A01D5-3D92-47F6-B753-428610E24A55}" destId="{74235AAF-A480-4435-A425-DDEB499026FF}" srcOrd="0" destOrd="0" presId="urn:microsoft.com/office/officeart/2005/8/layout/orgChart1"/>
    <dgm:cxn modelId="{592B3307-2938-7940-A256-CAAB9063D2FE}" type="presParOf" srcId="{3F8A01D5-3D92-47F6-B753-428610E24A55}" destId="{085A79A1-AFA4-4BA0-B07B-873A3CC14FF2}" srcOrd="1" destOrd="0" presId="urn:microsoft.com/office/officeart/2005/8/layout/orgChart1"/>
    <dgm:cxn modelId="{F85E3517-8AD5-A64B-B111-DEFA0A896CBE}" type="presParOf" srcId="{93CDC55C-6862-4BBA-A363-398EFEDB6041}" destId="{4D8A8FD6-18F4-4A01-B14E-250E59FE7D16}" srcOrd="1" destOrd="0" presId="urn:microsoft.com/office/officeart/2005/8/layout/orgChart1"/>
    <dgm:cxn modelId="{9B6F9C4E-351C-7246-B998-1C8BFC5B0CDB}" type="presParOf" srcId="{4D8A8FD6-18F4-4A01-B14E-250E59FE7D16}" destId="{45C71445-DDE9-4867-8500-85602C855459}" srcOrd="0" destOrd="0" presId="urn:microsoft.com/office/officeart/2005/8/layout/orgChart1"/>
    <dgm:cxn modelId="{71F5FF23-4258-8F4C-809E-0A7892B74084}" type="presParOf" srcId="{4D8A8FD6-18F4-4A01-B14E-250E59FE7D16}" destId="{342BB16E-E19B-475B-A054-073764C21AD5}" srcOrd="1" destOrd="0" presId="urn:microsoft.com/office/officeart/2005/8/layout/orgChart1"/>
    <dgm:cxn modelId="{6D361207-B3DD-9F4D-A1D0-8FD8E85412C7}" type="presParOf" srcId="{342BB16E-E19B-475B-A054-073764C21AD5}" destId="{A5CB4985-2951-4F8E-8397-849091BC305A}" srcOrd="0" destOrd="0" presId="urn:microsoft.com/office/officeart/2005/8/layout/orgChart1"/>
    <dgm:cxn modelId="{CA1F0CA3-CEF8-AA49-9045-8FF958A75B3D}" type="presParOf" srcId="{A5CB4985-2951-4F8E-8397-849091BC305A}" destId="{57A0A8EB-63EC-49CB-9C7E-FC1DD011F493}" srcOrd="0" destOrd="0" presId="urn:microsoft.com/office/officeart/2005/8/layout/orgChart1"/>
    <dgm:cxn modelId="{5F344D83-3C4E-1040-99F7-E6202A21FE59}" type="presParOf" srcId="{A5CB4985-2951-4F8E-8397-849091BC305A}" destId="{BC8323D7-3611-464B-9709-AD9A1212EE49}" srcOrd="1" destOrd="0" presId="urn:microsoft.com/office/officeart/2005/8/layout/orgChart1"/>
    <dgm:cxn modelId="{7E9FA480-675C-BF4D-ADB9-A71FFCED8128}" type="presParOf" srcId="{342BB16E-E19B-475B-A054-073764C21AD5}" destId="{1C9E384D-25C2-4918-9167-863488EFE424}" srcOrd="1" destOrd="0" presId="urn:microsoft.com/office/officeart/2005/8/layout/orgChart1"/>
    <dgm:cxn modelId="{16903D4C-9B12-264B-A2FA-12D55CA0807E}" type="presParOf" srcId="{342BB16E-E19B-475B-A054-073764C21AD5}" destId="{32158D50-706D-45FD-9891-43488BB8D3AB}" srcOrd="2" destOrd="0" presId="urn:microsoft.com/office/officeart/2005/8/layout/orgChart1"/>
    <dgm:cxn modelId="{8CF330A1-D424-4240-982B-FF1BC5C87D45}" type="presParOf" srcId="{93CDC55C-6862-4BBA-A363-398EFEDB6041}" destId="{B4D9FB89-4CE1-42F2-A2A6-8C862FD2D934}" srcOrd="2" destOrd="0" presId="urn:microsoft.com/office/officeart/2005/8/layout/orgChart1"/>
    <dgm:cxn modelId="{1F080EF2-234F-5D4C-A32A-173DEF078F22}" type="presParOf" srcId="{BB21E2BD-C6D7-4644-ABC4-3BE7EF2B76D9}" destId="{774A8305-EA34-4BA0-BA77-7B3527E4B0CB}" srcOrd="6" destOrd="0" presId="urn:microsoft.com/office/officeart/2005/8/layout/orgChart1"/>
    <dgm:cxn modelId="{EBFDC90F-F8CF-AE43-9B42-C0DCE1BCF636}" type="presParOf" srcId="{BB21E2BD-C6D7-4644-ABC4-3BE7EF2B76D9}" destId="{C5412FD7-8561-403C-8869-A66F5BFC11D0}" srcOrd="7" destOrd="0" presId="urn:microsoft.com/office/officeart/2005/8/layout/orgChart1"/>
    <dgm:cxn modelId="{48EBE943-94A1-2841-BFAF-2DD1879AA2E8}" type="presParOf" srcId="{C5412FD7-8561-403C-8869-A66F5BFC11D0}" destId="{4E42B2DA-E1F8-4989-B40F-4F107E0D18D8}" srcOrd="0" destOrd="0" presId="urn:microsoft.com/office/officeart/2005/8/layout/orgChart1"/>
    <dgm:cxn modelId="{32FD85DD-3CFC-9540-82D3-DD11BD46F29E}" type="presParOf" srcId="{4E42B2DA-E1F8-4989-B40F-4F107E0D18D8}" destId="{72B7C8D4-C8AD-414D-AEF1-2648A933C0B1}" srcOrd="0" destOrd="0" presId="urn:microsoft.com/office/officeart/2005/8/layout/orgChart1"/>
    <dgm:cxn modelId="{8715F39A-6071-BA43-BDD4-3AB569894352}" type="presParOf" srcId="{4E42B2DA-E1F8-4989-B40F-4F107E0D18D8}" destId="{DCA2BA4B-19F9-4B10-934F-EF39AC7D648A}" srcOrd="1" destOrd="0" presId="urn:microsoft.com/office/officeart/2005/8/layout/orgChart1"/>
    <dgm:cxn modelId="{B2DD6A99-1739-E347-92BD-E0A9C2A29250}" type="presParOf" srcId="{C5412FD7-8561-403C-8869-A66F5BFC11D0}" destId="{30C32D1D-110F-4FE7-8F6E-3C4A2337DDA9}" srcOrd="1" destOrd="0" presId="urn:microsoft.com/office/officeart/2005/8/layout/orgChart1"/>
    <dgm:cxn modelId="{BC62EA54-DF89-204D-BA19-7CBF55F1905D}" type="presParOf" srcId="{30C32D1D-110F-4FE7-8F6E-3C4A2337DDA9}" destId="{57564642-F8F8-4D57-9090-E55EC692A3BB}" srcOrd="0" destOrd="0" presId="urn:microsoft.com/office/officeart/2005/8/layout/orgChart1"/>
    <dgm:cxn modelId="{299BA7FF-2760-D148-B3CC-ED7FFA45EA73}" type="presParOf" srcId="{30C32D1D-110F-4FE7-8F6E-3C4A2337DDA9}" destId="{8ABF378E-F5F5-4671-B484-0C13ADC391FF}" srcOrd="1" destOrd="0" presId="urn:microsoft.com/office/officeart/2005/8/layout/orgChart1"/>
    <dgm:cxn modelId="{61A91689-FBC1-B04D-91D0-1AFB8FDE3A6B}" type="presParOf" srcId="{8ABF378E-F5F5-4671-B484-0C13ADC391FF}" destId="{B24C1388-B1D5-4CF5-A419-49F9CBA9AE4F}" srcOrd="0" destOrd="0" presId="urn:microsoft.com/office/officeart/2005/8/layout/orgChart1"/>
    <dgm:cxn modelId="{FAA976C0-C08B-5D4C-90B9-A8AAC9DB2C0D}" type="presParOf" srcId="{B24C1388-B1D5-4CF5-A419-49F9CBA9AE4F}" destId="{C8C4C6E6-C972-4934-8E72-D18E651996E8}" srcOrd="0" destOrd="0" presId="urn:microsoft.com/office/officeart/2005/8/layout/orgChart1"/>
    <dgm:cxn modelId="{90430E12-5E0A-5E4D-B294-F874BCB04ADE}" type="presParOf" srcId="{B24C1388-B1D5-4CF5-A419-49F9CBA9AE4F}" destId="{0EB0DB71-6DEE-4271-9DAE-45279F930294}" srcOrd="1" destOrd="0" presId="urn:microsoft.com/office/officeart/2005/8/layout/orgChart1"/>
    <dgm:cxn modelId="{F09F61B5-E2A4-1549-AF6B-D36D7A599861}" type="presParOf" srcId="{8ABF378E-F5F5-4671-B484-0C13ADC391FF}" destId="{2F5848EB-2371-46F1-AFED-9CAB52E6B8BC}" srcOrd="1" destOrd="0" presId="urn:microsoft.com/office/officeart/2005/8/layout/orgChart1"/>
    <dgm:cxn modelId="{A5057A7A-C793-5245-A0E7-1DF8E273FD4A}" type="presParOf" srcId="{8ABF378E-F5F5-4671-B484-0C13ADC391FF}" destId="{23625493-E91F-4BE8-8E4D-54BC30F4E9C6}" srcOrd="2" destOrd="0" presId="urn:microsoft.com/office/officeart/2005/8/layout/orgChart1"/>
    <dgm:cxn modelId="{5496B801-CB19-ED4A-BB5D-D0FCFE66E09B}" type="presParOf" srcId="{C5412FD7-8561-403C-8869-A66F5BFC11D0}" destId="{FCFE24F5-7A35-48E7-8CD5-C02AABAEBD89}" srcOrd="2" destOrd="0" presId="urn:microsoft.com/office/officeart/2005/8/layout/orgChart1"/>
    <dgm:cxn modelId="{F759AA0A-FA20-2B47-A5F8-7E579CB7A9FB}" type="presParOf" srcId="{BB21E2BD-C6D7-4644-ABC4-3BE7EF2B76D9}" destId="{BCFED121-3685-4492-A7D8-AE67243656E1}" srcOrd="8" destOrd="0" presId="urn:microsoft.com/office/officeart/2005/8/layout/orgChart1"/>
    <dgm:cxn modelId="{B0908B94-990C-A441-9050-29E56B74B69A}" type="presParOf" srcId="{BB21E2BD-C6D7-4644-ABC4-3BE7EF2B76D9}" destId="{F550639E-FDF4-4C08-B497-9713D497DD84}" srcOrd="9" destOrd="0" presId="urn:microsoft.com/office/officeart/2005/8/layout/orgChart1"/>
    <dgm:cxn modelId="{1974C6BD-9722-5140-B174-83ECDC6F4319}" type="presParOf" srcId="{F550639E-FDF4-4C08-B497-9713D497DD84}" destId="{E3F5BC10-2979-4FC3-91D1-3816BBE36DA0}" srcOrd="0" destOrd="0" presId="urn:microsoft.com/office/officeart/2005/8/layout/orgChart1"/>
    <dgm:cxn modelId="{34D5DFC1-992E-9841-854B-D8F6393357CB}" type="presParOf" srcId="{E3F5BC10-2979-4FC3-91D1-3816BBE36DA0}" destId="{FD76C940-C946-4EA7-9029-42E560BA3A9A}" srcOrd="0" destOrd="0" presId="urn:microsoft.com/office/officeart/2005/8/layout/orgChart1"/>
    <dgm:cxn modelId="{1A251097-46F9-A54E-A9F4-9D23D7805FA2}" type="presParOf" srcId="{E3F5BC10-2979-4FC3-91D1-3816BBE36DA0}" destId="{F46BF960-7A1A-4844-B5F8-D3B85B7F3896}" srcOrd="1" destOrd="0" presId="urn:microsoft.com/office/officeart/2005/8/layout/orgChart1"/>
    <dgm:cxn modelId="{DDB21FE9-1D9B-D74F-B31B-A38BBCC12655}" type="presParOf" srcId="{F550639E-FDF4-4C08-B497-9713D497DD84}" destId="{56A9A1FD-42AC-456B-9B32-C8E5AF82FAD6}" srcOrd="1" destOrd="0" presId="urn:microsoft.com/office/officeart/2005/8/layout/orgChart1"/>
    <dgm:cxn modelId="{6E860B68-1714-5843-943A-7DA743B254FA}" type="presParOf" srcId="{56A9A1FD-42AC-456B-9B32-C8E5AF82FAD6}" destId="{4CD1F0CA-5340-4EAF-9C0A-59824D432B4D}" srcOrd="0" destOrd="0" presId="urn:microsoft.com/office/officeart/2005/8/layout/orgChart1"/>
    <dgm:cxn modelId="{2FEE937E-3057-144A-A975-136560F06FEE}" type="presParOf" srcId="{56A9A1FD-42AC-456B-9B32-C8E5AF82FAD6}" destId="{B1334072-D8EB-44DD-82BA-0FE684EAB724}" srcOrd="1" destOrd="0" presId="urn:microsoft.com/office/officeart/2005/8/layout/orgChart1"/>
    <dgm:cxn modelId="{B16A3BCF-0AA6-3049-BDF1-7D454AE7DD1D}" type="presParOf" srcId="{B1334072-D8EB-44DD-82BA-0FE684EAB724}" destId="{F83026B3-51E6-412B-8B8D-343E328AE865}" srcOrd="0" destOrd="0" presId="urn:microsoft.com/office/officeart/2005/8/layout/orgChart1"/>
    <dgm:cxn modelId="{0510489A-9E48-8149-BD88-43701B0026F4}" type="presParOf" srcId="{F83026B3-51E6-412B-8B8D-343E328AE865}" destId="{15729573-D13E-49A7-A614-E8D56801821F}" srcOrd="0" destOrd="0" presId="urn:microsoft.com/office/officeart/2005/8/layout/orgChart1"/>
    <dgm:cxn modelId="{1A8D00CC-267A-3042-A4F8-41C8E1221D87}" type="presParOf" srcId="{F83026B3-51E6-412B-8B8D-343E328AE865}" destId="{E66F0222-8877-4CC7-BEAE-319B8AF23D8C}" srcOrd="1" destOrd="0" presId="urn:microsoft.com/office/officeart/2005/8/layout/orgChart1"/>
    <dgm:cxn modelId="{9D2D489D-64DA-3649-A590-C036BA55285A}" type="presParOf" srcId="{B1334072-D8EB-44DD-82BA-0FE684EAB724}" destId="{297C4DFD-1840-4E55-BEA0-2CF41C2744B1}" srcOrd="1" destOrd="0" presId="urn:microsoft.com/office/officeart/2005/8/layout/orgChart1"/>
    <dgm:cxn modelId="{B6E1DDCE-7556-0E47-AFAE-BC85D46BB7E2}" type="presParOf" srcId="{B1334072-D8EB-44DD-82BA-0FE684EAB724}" destId="{9CF880DE-61FF-4ADC-9D59-F435AF01C8D9}" srcOrd="2" destOrd="0" presId="urn:microsoft.com/office/officeart/2005/8/layout/orgChart1"/>
    <dgm:cxn modelId="{9E164BB3-CAF9-EA4E-8E89-B5CD8F48FCCC}" type="presParOf" srcId="{F550639E-FDF4-4C08-B497-9713D497DD84}" destId="{E54F82E5-68E4-48EC-8453-A3AA1FDEA5B5}" srcOrd="2" destOrd="0" presId="urn:microsoft.com/office/officeart/2005/8/layout/orgChart1"/>
    <dgm:cxn modelId="{898E3B7E-95D7-3942-9712-CAF36296A4EE}" type="presParOf" srcId="{D99FFE22-E7D2-41CC-945E-F5B0D432AC34}" destId="{9C94EA6E-E8ED-427A-86D0-011A959A75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BB69B3-23BF-449E-BBCD-EEA0AE4ED6A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7C48DE-0645-4111-B6C4-0035B5EDA151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dirty="0" smtClean="0"/>
            <a:t>Exec Council</a:t>
          </a:r>
        </a:p>
        <a:p>
          <a:r>
            <a:rPr lang="en-US" dirty="0" smtClean="0"/>
            <a:t>President</a:t>
          </a:r>
          <a:endParaRPr lang="en-US" dirty="0"/>
        </a:p>
      </dgm:t>
    </dgm:pt>
    <dgm:pt modelId="{BB99C8DE-F5D2-48E8-9440-F23D4BDCB493}" type="parTrans" cxnId="{F1413345-C3F1-4447-B8F4-6F5BAFD9B58E}">
      <dgm:prSet/>
      <dgm:spPr/>
      <dgm:t>
        <a:bodyPr/>
        <a:lstStyle/>
        <a:p>
          <a:endParaRPr lang="en-US"/>
        </a:p>
      </dgm:t>
    </dgm:pt>
    <dgm:pt modelId="{6ADDE397-440F-4363-8B7F-3C5369F1F686}" type="sibTrans" cxnId="{F1413345-C3F1-4447-B8F4-6F5BAFD9B58E}">
      <dgm:prSet/>
      <dgm:spPr/>
      <dgm:t>
        <a:bodyPr/>
        <a:lstStyle/>
        <a:p>
          <a:endParaRPr lang="en-US"/>
        </a:p>
      </dgm:t>
    </dgm:pt>
    <dgm:pt modelId="{C9C879F4-D6D5-4F85-8E7D-9F7DAFDA7D60}">
      <dgm:prSet phldrT="[Text]"/>
      <dgm:spPr/>
      <dgm:t>
        <a:bodyPr/>
        <a:lstStyle/>
        <a:p>
          <a:r>
            <a:rPr lang="en-US" dirty="0" err="1" smtClean="0"/>
            <a:t>Pres</a:t>
          </a:r>
          <a:r>
            <a:rPr lang="en-US" dirty="0" smtClean="0"/>
            <a:t>-Elect</a:t>
          </a:r>
          <a:endParaRPr lang="en-US" dirty="0"/>
        </a:p>
      </dgm:t>
    </dgm:pt>
    <dgm:pt modelId="{595FCEE9-9105-4197-8E95-1C4A24685052}" type="parTrans" cxnId="{24E8760C-24B1-4A82-8422-03D73B139DA8}">
      <dgm:prSet/>
      <dgm:spPr/>
      <dgm:t>
        <a:bodyPr/>
        <a:lstStyle/>
        <a:p>
          <a:endParaRPr lang="en-US"/>
        </a:p>
      </dgm:t>
    </dgm:pt>
    <dgm:pt modelId="{586DBB85-3CD0-4F3E-B525-2F574231E39E}" type="sibTrans" cxnId="{24E8760C-24B1-4A82-8422-03D73B139DA8}">
      <dgm:prSet/>
      <dgm:spPr/>
      <dgm:t>
        <a:bodyPr/>
        <a:lstStyle/>
        <a:p>
          <a:endParaRPr lang="en-US"/>
        </a:p>
      </dgm:t>
    </dgm:pt>
    <dgm:pt modelId="{55C0D72E-EFAF-45BA-A6B0-89F34F1C1F15}">
      <dgm:prSet phldrT="[Text]"/>
      <dgm:spPr/>
      <dgm:t>
        <a:bodyPr/>
        <a:lstStyle/>
        <a:p>
          <a:r>
            <a:rPr lang="en-US" dirty="0" smtClean="0"/>
            <a:t>Secretary</a:t>
          </a:r>
          <a:endParaRPr lang="en-US" dirty="0"/>
        </a:p>
      </dgm:t>
    </dgm:pt>
    <dgm:pt modelId="{0D261851-2701-4283-B7AA-EB330BC1C270}" type="parTrans" cxnId="{3811329B-4363-48F0-A289-AA4B03F73803}">
      <dgm:prSet/>
      <dgm:spPr/>
      <dgm:t>
        <a:bodyPr/>
        <a:lstStyle/>
        <a:p>
          <a:endParaRPr lang="en-US"/>
        </a:p>
      </dgm:t>
    </dgm:pt>
    <dgm:pt modelId="{5247DE76-2841-404F-B194-AC25C0523E58}" type="sibTrans" cxnId="{3811329B-4363-48F0-A289-AA4B03F73803}">
      <dgm:prSet/>
      <dgm:spPr/>
      <dgm:t>
        <a:bodyPr/>
        <a:lstStyle/>
        <a:p>
          <a:endParaRPr lang="en-US"/>
        </a:p>
      </dgm:t>
    </dgm:pt>
    <dgm:pt modelId="{C4129626-BF16-4663-ADC0-44DC61C82C87}">
      <dgm:prSet phldrT="[Text]"/>
      <dgm:spPr/>
      <dgm:t>
        <a:bodyPr/>
        <a:lstStyle/>
        <a:p>
          <a:r>
            <a:rPr lang="en-US" dirty="0" smtClean="0"/>
            <a:t>Treasurer</a:t>
          </a:r>
          <a:endParaRPr lang="en-US" dirty="0"/>
        </a:p>
      </dgm:t>
    </dgm:pt>
    <dgm:pt modelId="{8C1F7BFF-0030-4946-8C40-080E03F6CF42}" type="parTrans" cxnId="{45E8B45F-9838-4CE0-A39E-AEB768F6152F}">
      <dgm:prSet/>
      <dgm:spPr/>
      <dgm:t>
        <a:bodyPr/>
        <a:lstStyle/>
        <a:p>
          <a:endParaRPr lang="en-US"/>
        </a:p>
      </dgm:t>
    </dgm:pt>
    <dgm:pt modelId="{201379C7-39A3-4DC6-AC51-B82D105E6377}" type="sibTrans" cxnId="{45E8B45F-9838-4CE0-A39E-AEB768F6152F}">
      <dgm:prSet/>
      <dgm:spPr/>
      <dgm:t>
        <a:bodyPr/>
        <a:lstStyle/>
        <a:p>
          <a:endParaRPr lang="en-US"/>
        </a:p>
      </dgm:t>
    </dgm:pt>
    <dgm:pt modelId="{95666C54-99D5-47A2-9F5E-D4563152016F}">
      <dgm:prSet/>
      <dgm:spPr/>
      <dgm:t>
        <a:bodyPr/>
        <a:lstStyle/>
        <a:p>
          <a:r>
            <a:rPr lang="en-US" dirty="0" smtClean="0"/>
            <a:t>Co-</a:t>
          </a:r>
          <a:r>
            <a:rPr lang="en-US" dirty="0" err="1" smtClean="0"/>
            <a:t>DoCs</a:t>
          </a:r>
          <a:endParaRPr lang="en-US" dirty="0"/>
        </a:p>
      </dgm:t>
    </dgm:pt>
    <dgm:pt modelId="{1A5EAC6C-BB92-44D9-ACBA-F1E1FCA2BA6E}" type="parTrans" cxnId="{79B6B4E9-0FAE-450C-A0D8-A9655577DD7B}">
      <dgm:prSet/>
      <dgm:spPr/>
      <dgm:t>
        <a:bodyPr/>
        <a:lstStyle/>
        <a:p>
          <a:endParaRPr lang="en-US"/>
        </a:p>
      </dgm:t>
    </dgm:pt>
    <dgm:pt modelId="{0E28E262-7AAE-4DAC-980F-A0FC8B8D16D2}" type="sibTrans" cxnId="{79B6B4E9-0FAE-450C-A0D8-A9655577DD7B}">
      <dgm:prSet/>
      <dgm:spPr/>
      <dgm:t>
        <a:bodyPr/>
        <a:lstStyle/>
        <a:p>
          <a:endParaRPr lang="en-US"/>
        </a:p>
      </dgm:t>
    </dgm:pt>
    <dgm:pt modelId="{0919D15E-CAD7-4265-9107-3C91A84F6C70}">
      <dgm:prSet/>
      <dgm:spPr/>
      <dgm:t>
        <a:bodyPr/>
        <a:lstStyle/>
        <a:p>
          <a:r>
            <a:rPr lang="en-US" b="0" dirty="0" smtClean="0"/>
            <a:t>Student Senate Rep</a:t>
          </a:r>
          <a:endParaRPr lang="en-US" b="0" dirty="0"/>
        </a:p>
      </dgm:t>
    </dgm:pt>
    <dgm:pt modelId="{5E83910E-1D47-4914-BDFB-4FA44C537D8E}" type="parTrans" cxnId="{F05C49DE-4B13-4C94-B4B3-31923B61C26A}">
      <dgm:prSet/>
      <dgm:spPr/>
      <dgm:t>
        <a:bodyPr/>
        <a:lstStyle/>
        <a:p>
          <a:endParaRPr lang="en-US"/>
        </a:p>
      </dgm:t>
    </dgm:pt>
    <dgm:pt modelId="{98C53F09-52BE-4B5A-90DC-B5717A75D434}" type="sibTrans" cxnId="{F05C49DE-4B13-4C94-B4B3-31923B61C26A}">
      <dgm:prSet/>
      <dgm:spPr/>
      <dgm:t>
        <a:bodyPr/>
        <a:lstStyle/>
        <a:p>
          <a:endParaRPr lang="en-US"/>
        </a:p>
      </dgm:t>
    </dgm:pt>
    <dgm:pt modelId="{6DEC4C0B-A08B-4ABB-9A0E-EE83CDC8EAF1}">
      <dgm:prSet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Team Prof Affairs</a:t>
          </a:r>
          <a:endParaRPr lang="en-US" dirty="0"/>
        </a:p>
      </dgm:t>
    </dgm:pt>
    <dgm:pt modelId="{C042C477-2B58-496F-95C0-7891A46FD0D2}" type="parTrans" cxnId="{1313684B-598F-43E2-9D74-3E214CEB895E}">
      <dgm:prSet/>
      <dgm:spPr/>
      <dgm:t>
        <a:bodyPr/>
        <a:lstStyle/>
        <a:p>
          <a:endParaRPr lang="en-US"/>
        </a:p>
      </dgm:t>
    </dgm:pt>
    <dgm:pt modelId="{6F90D493-B6AF-4CCC-A107-9FA83E92DF5B}" type="sibTrans" cxnId="{1313684B-598F-43E2-9D74-3E214CEB895E}">
      <dgm:prSet/>
      <dgm:spPr/>
      <dgm:t>
        <a:bodyPr/>
        <a:lstStyle/>
        <a:p>
          <a:endParaRPr lang="en-US"/>
        </a:p>
      </dgm:t>
    </dgm:pt>
    <dgm:pt modelId="{E3829422-E995-4390-9D3A-FA95D666A020}">
      <dgm:prSet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Team Communication</a:t>
          </a:r>
          <a:endParaRPr lang="en-US" dirty="0"/>
        </a:p>
      </dgm:t>
    </dgm:pt>
    <dgm:pt modelId="{C65BEA0C-269F-4DDA-857E-D1C53B9B62F0}" type="parTrans" cxnId="{23632B22-627C-486C-A759-DEC3114183AC}">
      <dgm:prSet/>
      <dgm:spPr/>
      <dgm:t>
        <a:bodyPr/>
        <a:lstStyle/>
        <a:p>
          <a:endParaRPr lang="en-US"/>
        </a:p>
      </dgm:t>
    </dgm:pt>
    <dgm:pt modelId="{38A186BA-79A4-49B7-8030-8D38D57531D0}" type="sibTrans" cxnId="{23632B22-627C-486C-A759-DEC3114183AC}">
      <dgm:prSet/>
      <dgm:spPr/>
      <dgm:t>
        <a:bodyPr/>
        <a:lstStyle/>
        <a:p>
          <a:endParaRPr lang="en-US"/>
        </a:p>
      </dgm:t>
    </dgm:pt>
    <dgm:pt modelId="{59F8E8A3-D83B-4437-B078-C1F97144EFBD}">
      <dgm:prSet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Team Org Affairs</a:t>
          </a:r>
          <a:endParaRPr lang="en-US" dirty="0"/>
        </a:p>
      </dgm:t>
    </dgm:pt>
    <dgm:pt modelId="{D422A50C-2F7D-4C25-B815-C300F41A6EF6}" type="parTrans" cxnId="{7C0D4361-9587-42B4-A269-4BD74F3631BF}">
      <dgm:prSet/>
      <dgm:spPr/>
      <dgm:t>
        <a:bodyPr/>
        <a:lstStyle/>
        <a:p>
          <a:endParaRPr lang="en-US"/>
        </a:p>
      </dgm:t>
    </dgm:pt>
    <dgm:pt modelId="{482E8AAA-E03E-46D2-AF69-C9097D632CAE}" type="sibTrans" cxnId="{7C0D4361-9587-42B4-A269-4BD74F3631BF}">
      <dgm:prSet/>
      <dgm:spPr/>
      <dgm:t>
        <a:bodyPr/>
        <a:lstStyle/>
        <a:p>
          <a:endParaRPr lang="en-US"/>
        </a:p>
      </dgm:t>
    </dgm:pt>
    <dgm:pt modelId="{7175D234-34F3-4AE0-95E4-2A5624687B0E}">
      <dgm:prSet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Team Community Outreach</a:t>
          </a:r>
          <a:endParaRPr lang="en-US" dirty="0"/>
        </a:p>
      </dgm:t>
    </dgm:pt>
    <dgm:pt modelId="{78534D34-3E49-45B4-8F39-A6C46DCCD6C1}" type="parTrans" cxnId="{5199F531-3CE7-4074-ADC9-08F33EAE3675}">
      <dgm:prSet/>
      <dgm:spPr/>
      <dgm:t>
        <a:bodyPr/>
        <a:lstStyle/>
        <a:p>
          <a:endParaRPr lang="en-US"/>
        </a:p>
      </dgm:t>
    </dgm:pt>
    <dgm:pt modelId="{69FB34E5-6939-4509-9849-1CA783E7D5B1}" type="sibTrans" cxnId="{5199F531-3CE7-4074-ADC9-08F33EAE3675}">
      <dgm:prSet/>
      <dgm:spPr/>
      <dgm:t>
        <a:bodyPr/>
        <a:lstStyle/>
        <a:p>
          <a:endParaRPr lang="en-US"/>
        </a:p>
      </dgm:t>
    </dgm:pt>
    <dgm:pt modelId="{57BE886E-96D6-4C90-99A9-DC4EDB239345}">
      <dgm:prSet/>
      <dgm:spPr>
        <a:solidFill>
          <a:schemeClr val="accent3"/>
        </a:solidFill>
      </dgm:spPr>
      <dgm:t>
        <a:bodyPr/>
        <a:lstStyle/>
        <a:p>
          <a:r>
            <a:rPr lang="en-US" smtClean="0"/>
            <a:t>ASM liason</a:t>
          </a:r>
          <a:endParaRPr lang="en-US"/>
        </a:p>
      </dgm:t>
    </dgm:pt>
    <dgm:pt modelId="{16AB6688-4A8D-43A0-ABAE-0047D1E350C0}" type="parTrans" cxnId="{FB4635E1-992A-4F05-924F-5B4F8AE03754}">
      <dgm:prSet/>
      <dgm:spPr/>
      <dgm:t>
        <a:bodyPr/>
        <a:lstStyle/>
        <a:p>
          <a:endParaRPr lang="en-US"/>
        </a:p>
      </dgm:t>
    </dgm:pt>
    <dgm:pt modelId="{E0D56724-D813-40F1-AA3A-3164D0AD7BB5}" type="sibTrans" cxnId="{FB4635E1-992A-4F05-924F-5B4F8AE03754}">
      <dgm:prSet/>
      <dgm:spPr/>
      <dgm:t>
        <a:bodyPr/>
        <a:lstStyle/>
        <a:p>
          <a:endParaRPr lang="en-US"/>
        </a:p>
      </dgm:t>
    </dgm:pt>
    <dgm:pt modelId="{19AD2C21-FB11-4358-B71C-FDBEAAF3B3EB}" type="pres">
      <dgm:prSet presAssocID="{A4BB69B3-23BF-449E-BBCD-EEA0AE4ED6A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99FFE22-E7D2-41CC-945E-F5B0D432AC34}" type="pres">
      <dgm:prSet presAssocID="{FB7C48DE-0645-4111-B6C4-0035B5EDA151}" presName="hierRoot1" presStyleCnt="0">
        <dgm:presLayoutVars>
          <dgm:hierBranch val="init"/>
        </dgm:presLayoutVars>
      </dgm:prSet>
      <dgm:spPr/>
    </dgm:pt>
    <dgm:pt modelId="{74E1C3D0-A725-4084-A6E0-EA3D54C74C9A}" type="pres">
      <dgm:prSet presAssocID="{FB7C48DE-0645-4111-B6C4-0035B5EDA151}" presName="rootComposite1" presStyleCnt="0"/>
      <dgm:spPr/>
    </dgm:pt>
    <dgm:pt modelId="{E9EF0D3B-B0E7-4256-8D05-DC5F8EB9964B}" type="pres">
      <dgm:prSet presAssocID="{FB7C48DE-0645-4111-B6C4-0035B5EDA15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488426-4CA3-4445-94FD-BF23194C65DB}" type="pres">
      <dgm:prSet presAssocID="{FB7C48DE-0645-4111-B6C4-0035B5EDA15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B21E2BD-C6D7-4644-ABC4-3BE7EF2B76D9}" type="pres">
      <dgm:prSet presAssocID="{FB7C48DE-0645-4111-B6C4-0035B5EDA151}" presName="hierChild2" presStyleCnt="0"/>
      <dgm:spPr/>
    </dgm:pt>
    <dgm:pt modelId="{8B3BADA2-BC2B-40BF-88EF-3DFB5D4D188C}" type="pres">
      <dgm:prSet presAssocID="{595FCEE9-9105-4197-8E95-1C4A24685052}" presName="Name37" presStyleLbl="parChTrans1D2" presStyleIdx="0" presStyleCnt="5"/>
      <dgm:spPr/>
      <dgm:t>
        <a:bodyPr/>
        <a:lstStyle/>
        <a:p>
          <a:endParaRPr lang="en-US"/>
        </a:p>
      </dgm:t>
    </dgm:pt>
    <dgm:pt modelId="{416109DA-E790-4C16-8DFC-3EAECEF35B3E}" type="pres">
      <dgm:prSet presAssocID="{C9C879F4-D6D5-4F85-8E7D-9F7DAFDA7D60}" presName="hierRoot2" presStyleCnt="0">
        <dgm:presLayoutVars>
          <dgm:hierBranch val="init"/>
        </dgm:presLayoutVars>
      </dgm:prSet>
      <dgm:spPr/>
    </dgm:pt>
    <dgm:pt modelId="{F41C94F9-AE61-4416-80DC-5EC35B49985C}" type="pres">
      <dgm:prSet presAssocID="{C9C879F4-D6D5-4F85-8E7D-9F7DAFDA7D60}" presName="rootComposite" presStyleCnt="0"/>
      <dgm:spPr/>
    </dgm:pt>
    <dgm:pt modelId="{1C07E151-1B22-4421-8650-69DCBC8884CB}" type="pres">
      <dgm:prSet presAssocID="{C9C879F4-D6D5-4F85-8E7D-9F7DAFDA7D60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B82103-87E0-4E5D-8E09-3F056A085EEA}" type="pres">
      <dgm:prSet presAssocID="{C9C879F4-D6D5-4F85-8E7D-9F7DAFDA7D60}" presName="rootConnector" presStyleLbl="node2" presStyleIdx="0" presStyleCnt="5"/>
      <dgm:spPr/>
      <dgm:t>
        <a:bodyPr/>
        <a:lstStyle/>
        <a:p>
          <a:endParaRPr lang="en-US"/>
        </a:p>
      </dgm:t>
    </dgm:pt>
    <dgm:pt modelId="{F656FBD5-1C7C-4F55-AE09-74E6C1F26D28}" type="pres">
      <dgm:prSet presAssocID="{C9C879F4-D6D5-4F85-8E7D-9F7DAFDA7D60}" presName="hierChild4" presStyleCnt="0"/>
      <dgm:spPr/>
    </dgm:pt>
    <dgm:pt modelId="{D083D481-DD5D-47DF-97A8-1D3C297C8B2B}" type="pres">
      <dgm:prSet presAssocID="{C042C477-2B58-496F-95C0-7891A46FD0D2}" presName="Name37" presStyleLbl="parChTrans1D3" presStyleIdx="0" presStyleCnt="5"/>
      <dgm:spPr/>
      <dgm:t>
        <a:bodyPr/>
        <a:lstStyle/>
        <a:p>
          <a:endParaRPr lang="en-US"/>
        </a:p>
      </dgm:t>
    </dgm:pt>
    <dgm:pt modelId="{EB9551D9-3EC7-435F-AF18-7405BC0B8F2F}" type="pres">
      <dgm:prSet presAssocID="{6DEC4C0B-A08B-4ABB-9A0E-EE83CDC8EAF1}" presName="hierRoot2" presStyleCnt="0">
        <dgm:presLayoutVars>
          <dgm:hierBranch/>
        </dgm:presLayoutVars>
      </dgm:prSet>
      <dgm:spPr/>
    </dgm:pt>
    <dgm:pt modelId="{DB60A80F-D7EA-4D4C-9110-D4408D1CB42A}" type="pres">
      <dgm:prSet presAssocID="{6DEC4C0B-A08B-4ABB-9A0E-EE83CDC8EAF1}" presName="rootComposite" presStyleCnt="0"/>
      <dgm:spPr/>
    </dgm:pt>
    <dgm:pt modelId="{BCC64CCD-C0EA-45FE-96C8-5A56DA0F8843}" type="pres">
      <dgm:prSet presAssocID="{6DEC4C0B-A08B-4ABB-9A0E-EE83CDC8EAF1}" presName="rootText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C6369A-F47C-4CC1-8B79-AA08E04A8A87}" type="pres">
      <dgm:prSet presAssocID="{6DEC4C0B-A08B-4ABB-9A0E-EE83CDC8EAF1}" presName="rootConnector" presStyleLbl="node3" presStyleIdx="0" presStyleCnt="5"/>
      <dgm:spPr/>
      <dgm:t>
        <a:bodyPr/>
        <a:lstStyle/>
        <a:p>
          <a:endParaRPr lang="en-US"/>
        </a:p>
      </dgm:t>
    </dgm:pt>
    <dgm:pt modelId="{F78EEC2F-4EDF-43EF-94FB-3FE316D4E6B2}" type="pres">
      <dgm:prSet presAssocID="{6DEC4C0B-A08B-4ABB-9A0E-EE83CDC8EAF1}" presName="hierChild4" presStyleCnt="0"/>
      <dgm:spPr/>
    </dgm:pt>
    <dgm:pt modelId="{70FA2E1A-4E09-4FBD-A90E-99306937313C}" type="pres">
      <dgm:prSet presAssocID="{6DEC4C0B-A08B-4ABB-9A0E-EE83CDC8EAF1}" presName="hierChild5" presStyleCnt="0"/>
      <dgm:spPr/>
    </dgm:pt>
    <dgm:pt modelId="{9070AE82-E858-4BD6-9801-A5F92DAE6006}" type="pres">
      <dgm:prSet presAssocID="{C9C879F4-D6D5-4F85-8E7D-9F7DAFDA7D60}" presName="hierChild5" presStyleCnt="0"/>
      <dgm:spPr/>
    </dgm:pt>
    <dgm:pt modelId="{DA6109A7-323F-4F3E-AC3E-6982E7D25359}" type="pres">
      <dgm:prSet presAssocID="{0D261851-2701-4283-B7AA-EB330BC1C270}" presName="Name37" presStyleLbl="parChTrans1D2" presStyleIdx="1" presStyleCnt="5"/>
      <dgm:spPr/>
      <dgm:t>
        <a:bodyPr/>
        <a:lstStyle/>
        <a:p>
          <a:endParaRPr lang="en-US"/>
        </a:p>
      </dgm:t>
    </dgm:pt>
    <dgm:pt modelId="{54910368-4721-497B-8744-1FBFF31394D7}" type="pres">
      <dgm:prSet presAssocID="{55C0D72E-EFAF-45BA-A6B0-89F34F1C1F15}" presName="hierRoot2" presStyleCnt="0">
        <dgm:presLayoutVars>
          <dgm:hierBranch val="init"/>
        </dgm:presLayoutVars>
      </dgm:prSet>
      <dgm:spPr/>
    </dgm:pt>
    <dgm:pt modelId="{B1FA2D4E-DB30-4564-A124-4B04A9442A56}" type="pres">
      <dgm:prSet presAssocID="{55C0D72E-EFAF-45BA-A6B0-89F34F1C1F15}" presName="rootComposite" presStyleCnt="0"/>
      <dgm:spPr/>
    </dgm:pt>
    <dgm:pt modelId="{A0D08F08-E346-4506-9612-7B7439E21456}" type="pres">
      <dgm:prSet presAssocID="{55C0D72E-EFAF-45BA-A6B0-89F34F1C1F15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129FAF-F3AC-4CF7-891D-6345C6ADC1D8}" type="pres">
      <dgm:prSet presAssocID="{55C0D72E-EFAF-45BA-A6B0-89F34F1C1F15}" presName="rootConnector" presStyleLbl="node2" presStyleIdx="1" presStyleCnt="5"/>
      <dgm:spPr/>
      <dgm:t>
        <a:bodyPr/>
        <a:lstStyle/>
        <a:p>
          <a:endParaRPr lang="en-US"/>
        </a:p>
      </dgm:t>
    </dgm:pt>
    <dgm:pt modelId="{5E52F570-ACEB-4B52-9216-33E093B6DB13}" type="pres">
      <dgm:prSet presAssocID="{55C0D72E-EFAF-45BA-A6B0-89F34F1C1F15}" presName="hierChild4" presStyleCnt="0"/>
      <dgm:spPr/>
    </dgm:pt>
    <dgm:pt modelId="{A2F9B3CD-0E20-495D-9585-3A91D1F355AD}" type="pres">
      <dgm:prSet presAssocID="{C65BEA0C-269F-4DDA-857E-D1C53B9B62F0}" presName="Name37" presStyleLbl="parChTrans1D3" presStyleIdx="1" presStyleCnt="5"/>
      <dgm:spPr/>
      <dgm:t>
        <a:bodyPr/>
        <a:lstStyle/>
        <a:p>
          <a:endParaRPr lang="en-US"/>
        </a:p>
      </dgm:t>
    </dgm:pt>
    <dgm:pt modelId="{2EF19455-586D-4313-9DE1-6C5A802020C8}" type="pres">
      <dgm:prSet presAssocID="{E3829422-E995-4390-9D3A-FA95D666A020}" presName="hierRoot2" presStyleCnt="0">
        <dgm:presLayoutVars>
          <dgm:hierBranch val="init"/>
        </dgm:presLayoutVars>
      </dgm:prSet>
      <dgm:spPr/>
    </dgm:pt>
    <dgm:pt modelId="{3B4B98FB-91B0-40F4-871D-8083596F4EAD}" type="pres">
      <dgm:prSet presAssocID="{E3829422-E995-4390-9D3A-FA95D666A020}" presName="rootComposite" presStyleCnt="0"/>
      <dgm:spPr/>
    </dgm:pt>
    <dgm:pt modelId="{13C608E0-1E0B-460C-A312-61549027FB7F}" type="pres">
      <dgm:prSet presAssocID="{E3829422-E995-4390-9D3A-FA95D666A020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D4E768-9133-440B-8160-4DE459D46B57}" type="pres">
      <dgm:prSet presAssocID="{E3829422-E995-4390-9D3A-FA95D666A020}" presName="rootConnector" presStyleLbl="node3" presStyleIdx="1" presStyleCnt="5"/>
      <dgm:spPr/>
      <dgm:t>
        <a:bodyPr/>
        <a:lstStyle/>
        <a:p>
          <a:endParaRPr lang="en-US"/>
        </a:p>
      </dgm:t>
    </dgm:pt>
    <dgm:pt modelId="{70D0B20F-C19C-4D69-8340-05147439E5FB}" type="pres">
      <dgm:prSet presAssocID="{E3829422-E995-4390-9D3A-FA95D666A020}" presName="hierChild4" presStyleCnt="0"/>
      <dgm:spPr/>
    </dgm:pt>
    <dgm:pt modelId="{4BEB6471-606D-4E57-85AF-F665383723E0}" type="pres">
      <dgm:prSet presAssocID="{E3829422-E995-4390-9D3A-FA95D666A020}" presName="hierChild5" presStyleCnt="0"/>
      <dgm:spPr/>
    </dgm:pt>
    <dgm:pt modelId="{5797E834-E036-47AE-9EC2-C870D876A5A0}" type="pres">
      <dgm:prSet presAssocID="{55C0D72E-EFAF-45BA-A6B0-89F34F1C1F15}" presName="hierChild5" presStyleCnt="0"/>
      <dgm:spPr/>
    </dgm:pt>
    <dgm:pt modelId="{64BB6511-43BF-4D7F-8ED6-DE9F8436D62C}" type="pres">
      <dgm:prSet presAssocID="{8C1F7BFF-0030-4946-8C40-080E03F6CF42}" presName="Name37" presStyleLbl="parChTrans1D2" presStyleIdx="2" presStyleCnt="5"/>
      <dgm:spPr/>
      <dgm:t>
        <a:bodyPr/>
        <a:lstStyle/>
        <a:p>
          <a:endParaRPr lang="en-US"/>
        </a:p>
      </dgm:t>
    </dgm:pt>
    <dgm:pt modelId="{93CDC55C-6862-4BBA-A363-398EFEDB6041}" type="pres">
      <dgm:prSet presAssocID="{C4129626-BF16-4663-ADC0-44DC61C82C87}" presName="hierRoot2" presStyleCnt="0">
        <dgm:presLayoutVars>
          <dgm:hierBranch val="init"/>
        </dgm:presLayoutVars>
      </dgm:prSet>
      <dgm:spPr/>
    </dgm:pt>
    <dgm:pt modelId="{3F8A01D5-3D92-47F6-B753-428610E24A55}" type="pres">
      <dgm:prSet presAssocID="{C4129626-BF16-4663-ADC0-44DC61C82C87}" presName="rootComposite" presStyleCnt="0"/>
      <dgm:spPr/>
    </dgm:pt>
    <dgm:pt modelId="{74235AAF-A480-4435-A425-DDEB499026FF}" type="pres">
      <dgm:prSet presAssocID="{C4129626-BF16-4663-ADC0-44DC61C82C87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5A79A1-AFA4-4BA0-B07B-873A3CC14FF2}" type="pres">
      <dgm:prSet presAssocID="{C4129626-BF16-4663-ADC0-44DC61C82C87}" presName="rootConnector" presStyleLbl="node2" presStyleIdx="2" presStyleCnt="5"/>
      <dgm:spPr/>
      <dgm:t>
        <a:bodyPr/>
        <a:lstStyle/>
        <a:p>
          <a:endParaRPr lang="en-US"/>
        </a:p>
      </dgm:t>
    </dgm:pt>
    <dgm:pt modelId="{4D8A8FD6-18F4-4A01-B14E-250E59FE7D16}" type="pres">
      <dgm:prSet presAssocID="{C4129626-BF16-4663-ADC0-44DC61C82C87}" presName="hierChild4" presStyleCnt="0"/>
      <dgm:spPr/>
    </dgm:pt>
    <dgm:pt modelId="{45C71445-DDE9-4867-8500-85602C855459}" type="pres">
      <dgm:prSet presAssocID="{D422A50C-2F7D-4C25-B815-C300F41A6EF6}" presName="Name37" presStyleLbl="parChTrans1D3" presStyleIdx="2" presStyleCnt="5"/>
      <dgm:spPr/>
      <dgm:t>
        <a:bodyPr/>
        <a:lstStyle/>
        <a:p>
          <a:endParaRPr lang="en-US"/>
        </a:p>
      </dgm:t>
    </dgm:pt>
    <dgm:pt modelId="{342BB16E-E19B-475B-A054-073764C21AD5}" type="pres">
      <dgm:prSet presAssocID="{59F8E8A3-D83B-4437-B078-C1F97144EFBD}" presName="hierRoot2" presStyleCnt="0">
        <dgm:presLayoutVars>
          <dgm:hierBranch val="init"/>
        </dgm:presLayoutVars>
      </dgm:prSet>
      <dgm:spPr/>
    </dgm:pt>
    <dgm:pt modelId="{A5CB4985-2951-4F8E-8397-849091BC305A}" type="pres">
      <dgm:prSet presAssocID="{59F8E8A3-D83B-4437-B078-C1F97144EFBD}" presName="rootComposite" presStyleCnt="0"/>
      <dgm:spPr/>
    </dgm:pt>
    <dgm:pt modelId="{57A0A8EB-63EC-49CB-9C7E-FC1DD011F493}" type="pres">
      <dgm:prSet presAssocID="{59F8E8A3-D83B-4437-B078-C1F97144EFBD}" presName="rootText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8323D7-3611-464B-9709-AD9A1212EE49}" type="pres">
      <dgm:prSet presAssocID="{59F8E8A3-D83B-4437-B078-C1F97144EFBD}" presName="rootConnector" presStyleLbl="node3" presStyleIdx="2" presStyleCnt="5"/>
      <dgm:spPr/>
      <dgm:t>
        <a:bodyPr/>
        <a:lstStyle/>
        <a:p>
          <a:endParaRPr lang="en-US"/>
        </a:p>
      </dgm:t>
    </dgm:pt>
    <dgm:pt modelId="{1C9E384D-25C2-4918-9167-863488EFE424}" type="pres">
      <dgm:prSet presAssocID="{59F8E8A3-D83B-4437-B078-C1F97144EFBD}" presName="hierChild4" presStyleCnt="0"/>
      <dgm:spPr/>
    </dgm:pt>
    <dgm:pt modelId="{32158D50-706D-45FD-9891-43488BB8D3AB}" type="pres">
      <dgm:prSet presAssocID="{59F8E8A3-D83B-4437-B078-C1F97144EFBD}" presName="hierChild5" presStyleCnt="0"/>
      <dgm:spPr/>
    </dgm:pt>
    <dgm:pt modelId="{B4D9FB89-4CE1-42F2-A2A6-8C862FD2D934}" type="pres">
      <dgm:prSet presAssocID="{C4129626-BF16-4663-ADC0-44DC61C82C87}" presName="hierChild5" presStyleCnt="0"/>
      <dgm:spPr/>
    </dgm:pt>
    <dgm:pt modelId="{774A8305-EA34-4BA0-BA77-7B3527E4B0CB}" type="pres">
      <dgm:prSet presAssocID="{1A5EAC6C-BB92-44D9-ACBA-F1E1FCA2BA6E}" presName="Name37" presStyleLbl="parChTrans1D2" presStyleIdx="3" presStyleCnt="5"/>
      <dgm:spPr/>
      <dgm:t>
        <a:bodyPr/>
        <a:lstStyle/>
        <a:p>
          <a:endParaRPr lang="en-US"/>
        </a:p>
      </dgm:t>
    </dgm:pt>
    <dgm:pt modelId="{C5412FD7-8561-403C-8869-A66F5BFC11D0}" type="pres">
      <dgm:prSet presAssocID="{95666C54-99D5-47A2-9F5E-D4563152016F}" presName="hierRoot2" presStyleCnt="0">
        <dgm:presLayoutVars>
          <dgm:hierBranch val="init"/>
        </dgm:presLayoutVars>
      </dgm:prSet>
      <dgm:spPr/>
    </dgm:pt>
    <dgm:pt modelId="{4E42B2DA-E1F8-4989-B40F-4F107E0D18D8}" type="pres">
      <dgm:prSet presAssocID="{95666C54-99D5-47A2-9F5E-D4563152016F}" presName="rootComposite" presStyleCnt="0"/>
      <dgm:spPr/>
    </dgm:pt>
    <dgm:pt modelId="{72B7C8D4-C8AD-414D-AEF1-2648A933C0B1}" type="pres">
      <dgm:prSet presAssocID="{95666C54-99D5-47A2-9F5E-D4563152016F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A2BA4B-19F9-4B10-934F-EF39AC7D648A}" type="pres">
      <dgm:prSet presAssocID="{95666C54-99D5-47A2-9F5E-D4563152016F}" presName="rootConnector" presStyleLbl="node2" presStyleIdx="3" presStyleCnt="5"/>
      <dgm:spPr/>
      <dgm:t>
        <a:bodyPr/>
        <a:lstStyle/>
        <a:p>
          <a:endParaRPr lang="en-US"/>
        </a:p>
      </dgm:t>
    </dgm:pt>
    <dgm:pt modelId="{30C32D1D-110F-4FE7-8F6E-3C4A2337DDA9}" type="pres">
      <dgm:prSet presAssocID="{95666C54-99D5-47A2-9F5E-D4563152016F}" presName="hierChild4" presStyleCnt="0"/>
      <dgm:spPr/>
    </dgm:pt>
    <dgm:pt modelId="{57564642-F8F8-4D57-9090-E55EC692A3BB}" type="pres">
      <dgm:prSet presAssocID="{78534D34-3E49-45B4-8F39-A6C46DCCD6C1}" presName="Name37" presStyleLbl="parChTrans1D3" presStyleIdx="3" presStyleCnt="5"/>
      <dgm:spPr/>
      <dgm:t>
        <a:bodyPr/>
        <a:lstStyle/>
        <a:p>
          <a:endParaRPr lang="en-US"/>
        </a:p>
      </dgm:t>
    </dgm:pt>
    <dgm:pt modelId="{8ABF378E-F5F5-4671-B484-0C13ADC391FF}" type="pres">
      <dgm:prSet presAssocID="{7175D234-34F3-4AE0-95E4-2A5624687B0E}" presName="hierRoot2" presStyleCnt="0">
        <dgm:presLayoutVars>
          <dgm:hierBranch val="init"/>
        </dgm:presLayoutVars>
      </dgm:prSet>
      <dgm:spPr/>
    </dgm:pt>
    <dgm:pt modelId="{B24C1388-B1D5-4CF5-A419-49F9CBA9AE4F}" type="pres">
      <dgm:prSet presAssocID="{7175D234-34F3-4AE0-95E4-2A5624687B0E}" presName="rootComposite" presStyleCnt="0"/>
      <dgm:spPr/>
    </dgm:pt>
    <dgm:pt modelId="{C8C4C6E6-C972-4934-8E72-D18E651996E8}" type="pres">
      <dgm:prSet presAssocID="{7175D234-34F3-4AE0-95E4-2A5624687B0E}" presName="rootText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B0DB71-6DEE-4271-9DAE-45279F930294}" type="pres">
      <dgm:prSet presAssocID="{7175D234-34F3-4AE0-95E4-2A5624687B0E}" presName="rootConnector" presStyleLbl="node3" presStyleIdx="3" presStyleCnt="5"/>
      <dgm:spPr/>
      <dgm:t>
        <a:bodyPr/>
        <a:lstStyle/>
        <a:p>
          <a:endParaRPr lang="en-US"/>
        </a:p>
      </dgm:t>
    </dgm:pt>
    <dgm:pt modelId="{2F5848EB-2371-46F1-AFED-9CAB52E6B8BC}" type="pres">
      <dgm:prSet presAssocID="{7175D234-34F3-4AE0-95E4-2A5624687B0E}" presName="hierChild4" presStyleCnt="0"/>
      <dgm:spPr/>
    </dgm:pt>
    <dgm:pt modelId="{23625493-E91F-4BE8-8E4D-54BC30F4E9C6}" type="pres">
      <dgm:prSet presAssocID="{7175D234-34F3-4AE0-95E4-2A5624687B0E}" presName="hierChild5" presStyleCnt="0"/>
      <dgm:spPr/>
    </dgm:pt>
    <dgm:pt modelId="{FCFE24F5-7A35-48E7-8CD5-C02AABAEBD89}" type="pres">
      <dgm:prSet presAssocID="{95666C54-99D5-47A2-9F5E-D4563152016F}" presName="hierChild5" presStyleCnt="0"/>
      <dgm:spPr/>
    </dgm:pt>
    <dgm:pt modelId="{BCFED121-3685-4492-A7D8-AE67243656E1}" type="pres">
      <dgm:prSet presAssocID="{5E83910E-1D47-4914-BDFB-4FA44C537D8E}" presName="Name37" presStyleLbl="parChTrans1D2" presStyleIdx="4" presStyleCnt="5"/>
      <dgm:spPr/>
      <dgm:t>
        <a:bodyPr/>
        <a:lstStyle/>
        <a:p>
          <a:endParaRPr lang="en-US"/>
        </a:p>
      </dgm:t>
    </dgm:pt>
    <dgm:pt modelId="{F550639E-FDF4-4C08-B497-9713D497DD84}" type="pres">
      <dgm:prSet presAssocID="{0919D15E-CAD7-4265-9107-3C91A84F6C70}" presName="hierRoot2" presStyleCnt="0">
        <dgm:presLayoutVars>
          <dgm:hierBranch val="init"/>
        </dgm:presLayoutVars>
      </dgm:prSet>
      <dgm:spPr/>
    </dgm:pt>
    <dgm:pt modelId="{E3F5BC10-2979-4FC3-91D1-3816BBE36DA0}" type="pres">
      <dgm:prSet presAssocID="{0919D15E-CAD7-4265-9107-3C91A84F6C70}" presName="rootComposite" presStyleCnt="0"/>
      <dgm:spPr/>
    </dgm:pt>
    <dgm:pt modelId="{FD76C940-C946-4EA7-9029-42E560BA3A9A}" type="pres">
      <dgm:prSet presAssocID="{0919D15E-CAD7-4265-9107-3C91A84F6C70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6BF960-7A1A-4844-B5F8-D3B85B7F3896}" type="pres">
      <dgm:prSet presAssocID="{0919D15E-CAD7-4265-9107-3C91A84F6C70}" presName="rootConnector" presStyleLbl="node2" presStyleIdx="4" presStyleCnt="5"/>
      <dgm:spPr/>
      <dgm:t>
        <a:bodyPr/>
        <a:lstStyle/>
        <a:p>
          <a:endParaRPr lang="en-US"/>
        </a:p>
      </dgm:t>
    </dgm:pt>
    <dgm:pt modelId="{56A9A1FD-42AC-456B-9B32-C8E5AF82FAD6}" type="pres">
      <dgm:prSet presAssocID="{0919D15E-CAD7-4265-9107-3C91A84F6C70}" presName="hierChild4" presStyleCnt="0"/>
      <dgm:spPr/>
    </dgm:pt>
    <dgm:pt modelId="{4CD1F0CA-5340-4EAF-9C0A-59824D432B4D}" type="pres">
      <dgm:prSet presAssocID="{16AB6688-4A8D-43A0-ABAE-0047D1E350C0}" presName="Name37" presStyleLbl="parChTrans1D3" presStyleIdx="4" presStyleCnt="5"/>
      <dgm:spPr/>
      <dgm:t>
        <a:bodyPr/>
        <a:lstStyle/>
        <a:p>
          <a:endParaRPr lang="en-US"/>
        </a:p>
      </dgm:t>
    </dgm:pt>
    <dgm:pt modelId="{B1334072-D8EB-44DD-82BA-0FE684EAB724}" type="pres">
      <dgm:prSet presAssocID="{57BE886E-96D6-4C90-99A9-DC4EDB239345}" presName="hierRoot2" presStyleCnt="0">
        <dgm:presLayoutVars>
          <dgm:hierBranch val="init"/>
        </dgm:presLayoutVars>
      </dgm:prSet>
      <dgm:spPr/>
    </dgm:pt>
    <dgm:pt modelId="{F83026B3-51E6-412B-8B8D-343E328AE865}" type="pres">
      <dgm:prSet presAssocID="{57BE886E-96D6-4C90-99A9-DC4EDB239345}" presName="rootComposite" presStyleCnt="0"/>
      <dgm:spPr/>
    </dgm:pt>
    <dgm:pt modelId="{15729573-D13E-49A7-A614-E8D56801821F}" type="pres">
      <dgm:prSet presAssocID="{57BE886E-96D6-4C90-99A9-DC4EDB239345}" presName="rootText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6F0222-8877-4CC7-BEAE-319B8AF23D8C}" type="pres">
      <dgm:prSet presAssocID="{57BE886E-96D6-4C90-99A9-DC4EDB239345}" presName="rootConnector" presStyleLbl="node3" presStyleIdx="4" presStyleCnt="5"/>
      <dgm:spPr/>
      <dgm:t>
        <a:bodyPr/>
        <a:lstStyle/>
        <a:p>
          <a:endParaRPr lang="en-US"/>
        </a:p>
      </dgm:t>
    </dgm:pt>
    <dgm:pt modelId="{297C4DFD-1840-4E55-BEA0-2CF41C2744B1}" type="pres">
      <dgm:prSet presAssocID="{57BE886E-96D6-4C90-99A9-DC4EDB239345}" presName="hierChild4" presStyleCnt="0"/>
      <dgm:spPr/>
    </dgm:pt>
    <dgm:pt modelId="{9CF880DE-61FF-4ADC-9D59-F435AF01C8D9}" type="pres">
      <dgm:prSet presAssocID="{57BE886E-96D6-4C90-99A9-DC4EDB239345}" presName="hierChild5" presStyleCnt="0"/>
      <dgm:spPr/>
    </dgm:pt>
    <dgm:pt modelId="{E54F82E5-68E4-48EC-8453-A3AA1FDEA5B5}" type="pres">
      <dgm:prSet presAssocID="{0919D15E-CAD7-4265-9107-3C91A84F6C70}" presName="hierChild5" presStyleCnt="0"/>
      <dgm:spPr/>
    </dgm:pt>
    <dgm:pt modelId="{9C94EA6E-E8ED-427A-86D0-011A959A758B}" type="pres">
      <dgm:prSet presAssocID="{FB7C48DE-0645-4111-B6C4-0035B5EDA151}" presName="hierChild3" presStyleCnt="0"/>
      <dgm:spPr/>
    </dgm:pt>
  </dgm:ptLst>
  <dgm:cxnLst>
    <dgm:cxn modelId="{CA296110-6EE8-144C-BE57-2D8857D847A1}" type="presOf" srcId="{D422A50C-2F7D-4C25-B815-C300F41A6EF6}" destId="{45C71445-DDE9-4867-8500-85602C855459}" srcOrd="0" destOrd="0" presId="urn:microsoft.com/office/officeart/2005/8/layout/orgChart1"/>
    <dgm:cxn modelId="{FF6BD034-F7C1-7648-80EE-EFF67362C875}" type="presOf" srcId="{C4129626-BF16-4663-ADC0-44DC61C82C87}" destId="{085A79A1-AFA4-4BA0-B07B-873A3CC14FF2}" srcOrd="1" destOrd="0" presId="urn:microsoft.com/office/officeart/2005/8/layout/orgChart1"/>
    <dgm:cxn modelId="{E35448B3-BDB1-0644-8C62-3D3061B3620E}" type="presOf" srcId="{95666C54-99D5-47A2-9F5E-D4563152016F}" destId="{72B7C8D4-C8AD-414D-AEF1-2648A933C0B1}" srcOrd="0" destOrd="0" presId="urn:microsoft.com/office/officeart/2005/8/layout/orgChart1"/>
    <dgm:cxn modelId="{23632B22-627C-486C-A759-DEC3114183AC}" srcId="{55C0D72E-EFAF-45BA-A6B0-89F34F1C1F15}" destId="{E3829422-E995-4390-9D3A-FA95D666A020}" srcOrd="0" destOrd="0" parTransId="{C65BEA0C-269F-4DDA-857E-D1C53B9B62F0}" sibTransId="{38A186BA-79A4-49B7-8030-8D38D57531D0}"/>
    <dgm:cxn modelId="{200B161E-F0E9-0D43-ACA7-393A1FE6C0F2}" type="presOf" srcId="{8C1F7BFF-0030-4946-8C40-080E03F6CF42}" destId="{64BB6511-43BF-4D7F-8ED6-DE9F8436D62C}" srcOrd="0" destOrd="0" presId="urn:microsoft.com/office/officeart/2005/8/layout/orgChart1"/>
    <dgm:cxn modelId="{B4FE9619-DA9B-6641-822C-0C22C7032DB7}" type="presOf" srcId="{6DEC4C0B-A08B-4ABB-9A0E-EE83CDC8EAF1}" destId="{8CC6369A-F47C-4CC1-8B79-AA08E04A8A87}" srcOrd="1" destOrd="0" presId="urn:microsoft.com/office/officeart/2005/8/layout/orgChart1"/>
    <dgm:cxn modelId="{687D02E4-4FDD-894F-AAD3-8B71D126E12A}" type="presOf" srcId="{7175D234-34F3-4AE0-95E4-2A5624687B0E}" destId="{C8C4C6E6-C972-4934-8E72-D18E651996E8}" srcOrd="0" destOrd="0" presId="urn:microsoft.com/office/officeart/2005/8/layout/orgChart1"/>
    <dgm:cxn modelId="{A9D1FC1A-C1B3-014E-B408-96A549BB52D0}" type="presOf" srcId="{0919D15E-CAD7-4265-9107-3C91A84F6C70}" destId="{FD76C940-C946-4EA7-9029-42E560BA3A9A}" srcOrd="0" destOrd="0" presId="urn:microsoft.com/office/officeart/2005/8/layout/orgChart1"/>
    <dgm:cxn modelId="{F05C49DE-4B13-4C94-B4B3-31923B61C26A}" srcId="{FB7C48DE-0645-4111-B6C4-0035B5EDA151}" destId="{0919D15E-CAD7-4265-9107-3C91A84F6C70}" srcOrd="4" destOrd="0" parTransId="{5E83910E-1D47-4914-BDFB-4FA44C537D8E}" sibTransId="{98C53F09-52BE-4B5A-90DC-B5717A75D434}"/>
    <dgm:cxn modelId="{4150A473-6A59-414A-9F0A-86F52E1BD367}" type="presOf" srcId="{78534D34-3E49-45B4-8F39-A6C46DCCD6C1}" destId="{57564642-F8F8-4D57-9090-E55EC692A3BB}" srcOrd="0" destOrd="0" presId="urn:microsoft.com/office/officeart/2005/8/layout/orgChart1"/>
    <dgm:cxn modelId="{24E8760C-24B1-4A82-8422-03D73B139DA8}" srcId="{FB7C48DE-0645-4111-B6C4-0035B5EDA151}" destId="{C9C879F4-D6D5-4F85-8E7D-9F7DAFDA7D60}" srcOrd="0" destOrd="0" parTransId="{595FCEE9-9105-4197-8E95-1C4A24685052}" sibTransId="{586DBB85-3CD0-4F3E-B525-2F574231E39E}"/>
    <dgm:cxn modelId="{C57D0A72-D369-994B-B4DC-964D4B001FA4}" type="presOf" srcId="{5E83910E-1D47-4914-BDFB-4FA44C537D8E}" destId="{BCFED121-3685-4492-A7D8-AE67243656E1}" srcOrd="0" destOrd="0" presId="urn:microsoft.com/office/officeart/2005/8/layout/orgChart1"/>
    <dgm:cxn modelId="{FB4635E1-992A-4F05-924F-5B4F8AE03754}" srcId="{0919D15E-CAD7-4265-9107-3C91A84F6C70}" destId="{57BE886E-96D6-4C90-99A9-DC4EDB239345}" srcOrd="0" destOrd="0" parTransId="{16AB6688-4A8D-43A0-ABAE-0047D1E350C0}" sibTransId="{E0D56724-D813-40F1-AA3A-3164D0AD7BB5}"/>
    <dgm:cxn modelId="{5199F531-3CE7-4074-ADC9-08F33EAE3675}" srcId="{95666C54-99D5-47A2-9F5E-D4563152016F}" destId="{7175D234-34F3-4AE0-95E4-2A5624687B0E}" srcOrd="0" destOrd="0" parTransId="{78534D34-3E49-45B4-8F39-A6C46DCCD6C1}" sibTransId="{69FB34E5-6939-4509-9849-1CA783E7D5B1}"/>
    <dgm:cxn modelId="{D788C84D-95E5-BE44-A314-2F6D7B482E32}" type="presOf" srcId="{0919D15E-CAD7-4265-9107-3C91A84F6C70}" destId="{F46BF960-7A1A-4844-B5F8-D3B85B7F3896}" srcOrd="1" destOrd="0" presId="urn:microsoft.com/office/officeart/2005/8/layout/orgChart1"/>
    <dgm:cxn modelId="{79B6B4E9-0FAE-450C-A0D8-A9655577DD7B}" srcId="{FB7C48DE-0645-4111-B6C4-0035B5EDA151}" destId="{95666C54-99D5-47A2-9F5E-D4563152016F}" srcOrd="3" destOrd="0" parTransId="{1A5EAC6C-BB92-44D9-ACBA-F1E1FCA2BA6E}" sibTransId="{0E28E262-7AAE-4DAC-980F-A0FC8B8D16D2}"/>
    <dgm:cxn modelId="{B7A762E9-7A1D-9841-8529-FB8C37884C51}" type="presOf" srcId="{0D261851-2701-4283-B7AA-EB330BC1C270}" destId="{DA6109A7-323F-4F3E-AC3E-6982E7D25359}" srcOrd="0" destOrd="0" presId="urn:microsoft.com/office/officeart/2005/8/layout/orgChart1"/>
    <dgm:cxn modelId="{31E09B4D-93BA-9E46-9503-289558F393CF}" type="presOf" srcId="{55C0D72E-EFAF-45BA-A6B0-89F34F1C1F15}" destId="{41129FAF-F3AC-4CF7-891D-6345C6ADC1D8}" srcOrd="1" destOrd="0" presId="urn:microsoft.com/office/officeart/2005/8/layout/orgChart1"/>
    <dgm:cxn modelId="{76FED031-1A02-A34E-8374-A2D9F68967EE}" type="presOf" srcId="{C4129626-BF16-4663-ADC0-44DC61C82C87}" destId="{74235AAF-A480-4435-A425-DDEB499026FF}" srcOrd="0" destOrd="0" presId="urn:microsoft.com/office/officeart/2005/8/layout/orgChart1"/>
    <dgm:cxn modelId="{1313684B-598F-43E2-9D74-3E214CEB895E}" srcId="{C9C879F4-D6D5-4F85-8E7D-9F7DAFDA7D60}" destId="{6DEC4C0B-A08B-4ABB-9A0E-EE83CDC8EAF1}" srcOrd="0" destOrd="0" parTransId="{C042C477-2B58-496F-95C0-7891A46FD0D2}" sibTransId="{6F90D493-B6AF-4CCC-A107-9FA83E92DF5B}"/>
    <dgm:cxn modelId="{D0EEB942-89DF-534D-95FF-5E28644A3032}" type="presOf" srcId="{7175D234-34F3-4AE0-95E4-2A5624687B0E}" destId="{0EB0DB71-6DEE-4271-9DAE-45279F930294}" srcOrd="1" destOrd="0" presId="urn:microsoft.com/office/officeart/2005/8/layout/orgChart1"/>
    <dgm:cxn modelId="{10C2E965-9FF7-C541-8799-AD077F2FCB65}" type="presOf" srcId="{57BE886E-96D6-4C90-99A9-DC4EDB239345}" destId="{E66F0222-8877-4CC7-BEAE-319B8AF23D8C}" srcOrd="1" destOrd="0" presId="urn:microsoft.com/office/officeart/2005/8/layout/orgChart1"/>
    <dgm:cxn modelId="{7BBBD32A-FAA1-DF4B-81B1-BC4195EEA051}" type="presOf" srcId="{59F8E8A3-D83B-4437-B078-C1F97144EFBD}" destId="{57A0A8EB-63EC-49CB-9C7E-FC1DD011F493}" srcOrd="0" destOrd="0" presId="urn:microsoft.com/office/officeart/2005/8/layout/orgChart1"/>
    <dgm:cxn modelId="{20902E1B-F47D-BF49-8BCB-C56E94A2F19F}" type="presOf" srcId="{E3829422-E995-4390-9D3A-FA95D666A020}" destId="{3ED4E768-9133-440B-8160-4DE459D46B57}" srcOrd="1" destOrd="0" presId="urn:microsoft.com/office/officeart/2005/8/layout/orgChart1"/>
    <dgm:cxn modelId="{0EB41E84-058E-A44B-A224-CC172E8BCEF7}" type="presOf" srcId="{95666C54-99D5-47A2-9F5E-D4563152016F}" destId="{DCA2BA4B-19F9-4B10-934F-EF39AC7D648A}" srcOrd="1" destOrd="0" presId="urn:microsoft.com/office/officeart/2005/8/layout/orgChart1"/>
    <dgm:cxn modelId="{25171102-B244-8745-B76C-0C8CE36A5CCA}" type="presOf" srcId="{595FCEE9-9105-4197-8E95-1C4A24685052}" destId="{8B3BADA2-BC2B-40BF-88EF-3DFB5D4D188C}" srcOrd="0" destOrd="0" presId="urn:microsoft.com/office/officeart/2005/8/layout/orgChart1"/>
    <dgm:cxn modelId="{ABDAE017-1908-E543-B718-093AE90271AB}" type="presOf" srcId="{C65BEA0C-269F-4DDA-857E-D1C53B9B62F0}" destId="{A2F9B3CD-0E20-495D-9585-3A91D1F355AD}" srcOrd="0" destOrd="0" presId="urn:microsoft.com/office/officeart/2005/8/layout/orgChart1"/>
    <dgm:cxn modelId="{F0E774AA-138D-F541-A259-D677EA12CF9D}" type="presOf" srcId="{6DEC4C0B-A08B-4ABB-9A0E-EE83CDC8EAF1}" destId="{BCC64CCD-C0EA-45FE-96C8-5A56DA0F8843}" srcOrd="0" destOrd="0" presId="urn:microsoft.com/office/officeart/2005/8/layout/orgChart1"/>
    <dgm:cxn modelId="{B45B28C0-8F93-4740-87D3-9BAA3AB65696}" type="presOf" srcId="{55C0D72E-EFAF-45BA-A6B0-89F34F1C1F15}" destId="{A0D08F08-E346-4506-9612-7B7439E21456}" srcOrd="0" destOrd="0" presId="urn:microsoft.com/office/officeart/2005/8/layout/orgChart1"/>
    <dgm:cxn modelId="{F6F1C403-F98B-0C40-9F3A-DA1ACECE0ACA}" type="presOf" srcId="{A4BB69B3-23BF-449E-BBCD-EEA0AE4ED6AE}" destId="{19AD2C21-FB11-4358-B71C-FDBEAAF3B3EB}" srcOrd="0" destOrd="0" presId="urn:microsoft.com/office/officeart/2005/8/layout/orgChart1"/>
    <dgm:cxn modelId="{E9B600B6-6D28-DE4B-A31B-1D52B8F88FC1}" type="presOf" srcId="{16AB6688-4A8D-43A0-ABAE-0047D1E350C0}" destId="{4CD1F0CA-5340-4EAF-9C0A-59824D432B4D}" srcOrd="0" destOrd="0" presId="urn:microsoft.com/office/officeart/2005/8/layout/orgChart1"/>
    <dgm:cxn modelId="{F5F82CAB-FC46-C140-81EA-EE372A913AC2}" type="presOf" srcId="{57BE886E-96D6-4C90-99A9-DC4EDB239345}" destId="{15729573-D13E-49A7-A614-E8D56801821F}" srcOrd="0" destOrd="0" presId="urn:microsoft.com/office/officeart/2005/8/layout/orgChart1"/>
    <dgm:cxn modelId="{7EF64072-AD26-6A4D-9D6B-CAD95FB67313}" type="presOf" srcId="{E3829422-E995-4390-9D3A-FA95D666A020}" destId="{13C608E0-1E0B-460C-A312-61549027FB7F}" srcOrd="0" destOrd="0" presId="urn:microsoft.com/office/officeart/2005/8/layout/orgChart1"/>
    <dgm:cxn modelId="{CA36A24E-30AF-1447-9145-CA78BDF15EB5}" type="presOf" srcId="{C9C879F4-D6D5-4F85-8E7D-9F7DAFDA7D60}" destId="{15B82103-87E0-4E5D-8E09-3F056A085EEA}" srcOrd="1" destOrd="0" presId="urn:microsoft.com/office/officeart/2005/8/layout/orgChart1"/>
    <dgm:cxn modelId="{3C20742B-1537-684E-B1CF-DC9EBD736FAB}" type="presOf" srcId="{59F8E8A3-D83B-4437-B078-C1F97144EFBD}" destId="{BC8323D7-3611-464B-9709-AD9A1212EE49}" srcOrd="1" destOrd="0" presId="urn:microsoft.com/office/officeart/2005/8/layout/orgChart1"/>
    <dgm:cxn modelId="{45E8B45F-9838-4CE0-A39E-AEB768F6152F}" srcId="{FB7C48DE-0645-4111-B6C4-0035B5EDA151}" destId="{C4129626-BF16-4663-ADC0-44DC61C82C87}" srcOrd="2" destOrd="0" parTransId="{8C1F7BFF-0030-4946-8C40-080E03F6CF42}" sibTransId="{201379C7-39A3-4DC6-AC51-B82D105E6377}"/>
    <dgm:cxn modelId="{1ADC5AB2-30DF-5240-AD8B-384B481AAD63}" type="presOf" srcId="{FB7C48DE-0645-4111-B6C4-0035B5EDA151}" destId="{A5488426-4CA3-4445-94FD-BF23194C65DB}" srcOrd="1" destOrd="0" presId="urn:microsoft.com/office/officeart/2005/8/layout/orgChart1"/>
    <dgm:cxn modelId="{7C0D4361-9587-42B4-A269-4BD74F3631BF}" srcId="{C4129626-BF16-4663-ADC0-44DC61C82C87}" destId="{59F8E8A3-D83B-4437-B078-C1F97144EFBD}" srcOrd="0" destOrd="0" parTransId="{D422A50C-2F7D-4C25-B815-C300F41A6EF6}" sibTransId="{482E8AAA-E03E-46D2-AF69-C9097D632CAE}"/>
    <dgm:cxn modelId="{0F2092A0-1673-FA4A-AE16-07A2F1617382}" type="presOf" srcId="{C042C477-2B58-496F-95C0-7891A46FD0D2}" destId="{D083D481-DD5D-47DF-97A8-1D3C297C8B2B}" srcOrd="0" destOrd="0" presId="urn:microsoft.com/office/officeart/2005/8/layout/orgChart1"/>
    <dgm:cxn modelId="{3811329B-4363-48F0-A289-AA4B03F73803}" srcId="{FB7C48DE-0645-4111-B6C4-0035B5EDA151}" destId="{55C0D72E-EFAF-45BA-A6B0-89F34F1C1F15}" srcOrd="1" destOrd="0" parTransId="{0D261851-2701-4283-B7AA-EB330BC1C270}" sibTransId="{5247DE76-2841-404F-B194-AC25C0523E58}"/>
    <dgm:cxn modelId="{92824A6A-21DC-8449-8DBA-5EED153476B7}" type="presOf" srcId="{1A5EAC6C-BB92-44D9-ACBA-F1E1FCA2BA6E}" destId="{774A8305-EA34-4BA0-BA77-7B3527E4B0CB}" srcOrd="0" destOrd="0" presId="urn:microsoft.com/office/officeart/2005/8/layout/orgChart1"/>
    <dgm:cxn modelId="{F1413345-C3F1-4447-B8F4-6F5BAFD9B58E}" srcId="{A4BB69B3-23BF-449E-BBCD-EEA0AE4ED6AE}" destId="{FB7C48DE-0645-4111-B6C4-0035B5EDA151}" srcOrd="0" destOrd="0" parTransId="{BB99C8DE-F5D2-48E8-9440-F23D4BDCB493}" sibTransId="{6ADDE397-440F-4363-8B7F-3C5369F1F686}"/>
    <dgm:cxn modelId="{5DE3818C-BDA7-694D-B55A-35654EDD238F}" type="presOf" srcId="{FB7C48DE-0645-4111-B6C4-0035B5EDA151}" destId="{E9EF0D3B-B0E7-4256-8D05-DC5F8EB9964B}" srcOrd="0" destOrd="0" presId="urn:microsoft.com/office/officeart/2005/8/layout/orgChart1"/>
    <dgm:cxn modelId="{56B27A1E-D1AB-C946-99B8-7CDAABC75732}" type="presOf" srcId="{C9C879F4-D6D5-4F85-8E7D-9F7DAFDA7D60}" destId="{1C07E151-1B22-4421-8650-69DCBC8884CB}" srcOrd="0" destOrd="0" presId="urn:microsoft.com/office/officeart/2005/8/layout/orgChart1"/>
    <dgm:cxn modelId="{6D65895F-4DAF-6E47-8824-6405E9EFDD06}" type="presParOf" srcId="{19AD2C21-FB11-4358-B71C-FDBEAAF3B3EB}" destId="{D99FFE22-E7D2-41CC-945E-F5B0D432AC34}" srcOrd="0" destOrd="0" presId="urn:microsoft.com/office/officeart/2005/8/layout/orgChart1"/>
    <dgm:cxn modelId="{13E0F9B1-1E63-0F4D-AFA3-CEE19A28C202}" type="presParOf" srcId="{D99FFE22-E7D2-41CC-945E-F5B0D432AC34}" destId="{74E1C3D0-A725-4084-A6E0-EA3D54C74C9A}" srcOrd="0" destOrd="0" presId="urn:microsoft.com/office/officeart/2005/8/layout/orgChart1"/>
    <dgm:cxn modelId="{48B30C7F-0057-0C45-BF22-F1660A9AEFC4}" type="presParOf" srcId="{74E1C3D0-A725-4084-A6E0-EA3D54C74C9A}" destId="{E9EF0D3B-B0E7-4256-8D05-DC5F8EB9964B}" srcOrd="0" destOrd="0" presId="urn:microsoft.com/office/officeart/2005/8/layout/orgChart1"/>
    <dgm:cxn modelId="{9E809405-F341-084D-A150-5075F953FE20}" type="presParOf" srcId="{74E1C3D0-A725-4084-A6E0-EA3D54C74C9A}" destId="{A5488426-4CA3-4445-94FD-BF23194C65DB}" srcOrd="1" destOrd="0" presId="urn:microsoft.com/office/officeart/2005/8/layout/orgChart1"/>
    <dgm:cxn modelId="{C23A87FC-F032-CD4C-AFB3-2E01E069FA37}" type="presParOf" srcId="{D99FFE22-E7D2-41CC-945E-F5B0D432AC34}" destId="{BB21E2BD-C6D7-4644-ABC4-3BE7EF2B76D9}" srcOrd="1" destOrd="0" presId="urn:microsoft.com/office/officeart/2005/8/layout/orgChart1"/>
    <dgm:cxn modelId="{D705E388-774B-7C46-9986-C868D1ED2BC5}" type="presParOf" srcId="{BB21E2BD-C6D7-4644-ABC4-3BE7EF2B76D9}" destId="{8B3BADA2-BC2B-40BF-88EF-3DFB5D4D188C}" srcOrd="0" destOrd="0" presId="urn:microsoft.com/office/officeart/2005/8/layout/orgChart1"/>
    <dgm:cxn modelId="{8F67FA60-FD88-C64F-8F90-F73923799B90}" type="presParOf" srcId="{BB21E2BD-C6D7-4644-ABC4-3BE7EF2B76D9}" destId="{416109DA-E790-4C16-8DFC-3EAECEF35B3E}" srcOrd="1" destOrd="0" presId="urn:microsoft.com/office/officeart/2005/8/layout/orgChart1"/>
    <dgm:cxn modelId="{C0D2EAFE-6F1D-964C-86D5-549CB00EA028}" type="presParOf" srcId="{416109DA-E790-4C16-8DFC-3EAECEF35B3E}" destId="{F41C94F9-AE61-4416-80DC-5EC35B49985C}" srcOrd="0" destOrd="0" presId="urn:microsoft.com/office/officeart/2005/8/layout/orgChart1"/>
    <dgm:cxn modelId="{E32ABCA3-E9B0-6F44-ACF5-0CE008C6B135}" type="presParOf" srcId="{F41C94F9-AE61-4416-80DC-5EC35B49985C}" destId="{1C07E151-1B22-4421-8650-69DCBC8884CB}" srcOrd="0" destOrd="0" presId="urn:microsoft.com/office/officeart/2005/8/layout/orgChart1"/>
    <dgm:cxn modelId="{D2534F1C-2490-FE48-90BA-DC0379406D2F}" type="presParOf" srcId="{F41C94F9-AE61-4416-80DC-5EC35B49985C}" destId="{15B82103-87E0-4E5D-8E09-3F056A085EEA}" srcOrd="1" destOrd="0" presId="urn:microsoft.com/office/officeart/2005/8/layout/orgChart1"/>
    <dgm:cxn modelId="{3D820F66-6E9A-7543-B3CF-7CB03648FF4A}" type="presParOf" srcId="{416109DA-E790-4C16-8DFC-3EAECEF35B3E}" destId="{F656FBD5-1C7C-4F55-AE09-74E6C1F26D28}" srcOrd="1" destOrd="0" presId="urn:microsoft.com/office/officeart/2005/8/layout/orgChart1"/>
    <dgm:cxn modelId="{B2696599-9D88-E940-A720-5BE78D256556}" type="presParOf" srcId="{F656FBD5-1C7C-4F55-AE09-74E6C1F26D28}" destId="{D083D481-DD5D-47DF-97A8-1D3C297C8B2B}" srcOrd="0" destOrd="0" presId="urn:microsoft.com/office/officeart/2005/8/layout/orgChart1"/>
    <dgm:cxn modelId="{6AD63AF9-C96E-1D43-9BB5-E6FE0CD00BD1}" type="presParOf" srcId="{F656FBD5-1C7C-4F55-AE09-74E6C1F26D28}" destId="{EB9551D9-3EC7-435F-AF18-7405BC0B8F2F}" srcOrd="1" destOrd="0" presId="urn:microsoft.com/office/officeart/2005/8/layout/orgChart1"/>
    <dgm:cxn modelId="{67F60F82-D00C-5F43-9498-27FB5CBDDB9C}" type="presParOf" srcId="{EB9551D9-3EC7-435F-AF18-7405BC0B8F2F}" destId="{DB60A80F-D7EA-4D4C-9110-D4408D1CB42A}" srcOrd="0" destOrd="0" presId="urn:microsoft.com/office/officeart/2005/8/layout/orgChart1"/>
    <dgm:cxn modelId="{AAFDD628-BE5A-6247-A6E9-BBD2365EAF53}" type="presParOf" srcId="{DB60A80F-D7EA-4D4C-9110-D4408D1CB42A}" destId="{BCC64CCD-C0EA-45FE-96C8-5A56DA0F8843}" srcOrd="0" destOrd="0" presId="urn:microsoft.com/office/officeart/2005/8/layout/orgChart1"/>
    <dgm:cxn modelId="{00205B78-648D-6141-B9E1-7D7401E7D595}" type="presParOf" srcId="{DB60A80F-D7EA-4D4C-9110-D4408D1CB42A}" destId="{8CC6369A-F47C-4CC1-8B79-AA08E04A8A87}" srcOrd="1" destOrd="0" presId="urn:microsoft.com/office/officeart/2005/8/layout/orgChart1"/>
    <dgm:cxn modelId="{9653775C-23A3-9D40-A583-54C595640FE5}" type="presParOf" srcId="{EB9551D9-3EC7-435F-AF18-7405BC0B8F2F}" destId="{F78EEC2F-4EDF-43EF-94FB-3FE316D4E6B2}" srcOrd="1" destOrd="0" presId="urn:microsoft.com/office/officeart/2005/8/layout/orgChart1"/>
    <dgm:cxn modelId="{308E4080-2806-514B-9085-A238732BBFCB}" type="presParOf" srcId="{EB9551D9-3EC7-435F-AF18-7405BC0B8F2F}" destId="{70FA2E1A-4E09-4FBD-A90E-99306937313C}" srcOrd="2" destOrd="0" presId="urn:microsoft.com/office/officeart/2005/8/layout/orgChart1"/>
    <dgm:cxn modelId="{BFE78404-C980-8A46-BDCA-8836C56461EE}" type="presParOf" srcId="{416109DA-E790-4C16-8DFC-3EAECEF35B3E}" destId="{9070AE82-E858-4BD6-9801-A5F92DAE6006}" srcOrd="2" destOrd="0" presId="urn:microsoft.com/office/officeart/2005/8/layout/orgChart1"/>
    <dgm:cxn modelId="{1C284B4B-4D81-204F-8C8D-D5884CBBF785}" type="presParOf" srcId="{BB21E2BD-C6D7-4644-ABC4-3BE7EF2B76D9}" destId="{DA6109A7-323F-4F3E-AC3E-6982E7D25359}" srcOrd="2" destOrd="0" presId="urn:microsoft.com/office/officeart/2005/8/layout/orgChart1"/>
    <dgm:cxn modelId="{4ADE7FE7-85BC-F047-BB8F-92B20DC6B866}" type="presParOf" srcId="{BB21E2BD-C6D7-4644-ABC4-3BE7EF2B76D9}" destId="{54910368-4721-497B-8744-1FBFF31394D7}" srcOrd="3" destOrd="0" presId="urn:microsoft.com/office/officeart/2005/8/layout/orgChart1"/>
    <dgm:cxn modelId="{DEE203F1-AB14-C046-8556-D0598122FA24}" type="presParOf" srcId="{54910368-4721-497B-8744-1FBFF31394D7}" destId="{B1FA2D4E-DB30-4564-A124-4B04A9442A56}" srcOrd="0" destOrd="0" presId="urn:microsoft.com/office/officeart/2005/8/layout/orgChart1"/>
    <dgm:cxn modelId="{17B3199D-3843-594A-B146-4FA7D48E3FC0}" type="presParOf" srcId="{B1FA2D4E-DB30-4564-A124-4B04A9442A56}" destId="{A0D08F08-E346-4506-9612-7B7439E21456}" srcOrd="0" destOrd="0" presId="urn:microsoft.com/office/officeart/2005/8/layout/orgChart1"/>
    <dgm:cxn modelId="{02552AFB-B467-3F4B-AD9D-559FE53A38AF}" type="presParOf" srcId="{B1FA2D4E-DB30-4564-A124-4B04A9442A56}" destId="{41129FAF-F3AC-4CF7-891D-6345C6ADC1D8}" srcOrd="1" destOrd="0" presId="urn:microsoft.com/office/officeart/2005/8/layout/orgChart1"/>
    <dgm:cxn modelId="{790B03AE-83E6-334F-B89D-6035B689F6D2}" type="presParOf" srcId="{54910368-4721-497B-8744-1FBFF31394D7}" destId="{5E52F570-ACEB-4B52-9216-33E093B6DB13}" srcOrd="1" destOrd="0" presId="urn:microsoft.com/office/officeart/2005/8/layout/orgChart1"/>
    <dgm:cxn modelId="{527D365E-5902-7148-9636-A9D756F7B51E}" type="presParOf" srcId="{5E52F570-ACEB-4B52-9216-33E093B6DB13}" destId="{A2F9B3CD-0E20-495D-9585-3A91D1F355AD}" srcOrd="0" destOrd="0" presId="urn:microsoft.com/office/officeart/2005/8/layout/orgChart1"/>
    <dgm:cxn modelId="{CEEB065B-28B6-8E44-90B8-9222AEFF52C5}" type="presParOf" srcId="{5E52F570-ACEB-4B52-9216-33E093B6DB13}" destId="{2EF19455-586D-4313-9DE1-6C5A802020C8}" srcOrd="1" destOrd="0" presId="urn:microsoft.com/office/officeart/2005/8/layout/orgChart1"/>
    <dgm:cxn modelId="{3236686E-C9B6-B44E-BB59-D88794079942}" type="presParOf" srcId="{2EF19455-586D-4313-9DE1-6C5A802020C8}" destId="{3B4B98FB-91B0-40F4-871D-8083596F4EAD}" srcOrd="0" destOrd="0" presId="urn:microsoft.com/office/officeart/2005/8/layout/orgChart1"/>
    <dgm:cxn modelId="{578BE6DE-95BF-BE48-BF02-50B115F9DE10}" type="presParOf" srcId="{3B4B98FB-91B0-40F4-871D-8083596F4EAD}" destId="{13C608E0-1E0B-460C-A312-61549027FB7F}" srcOrd="0" destOrd="0" presId="urn:microsoft.com/office/officeart/2005/8/layout/orgChart1"/>
    <dgm:cxn modelId="{800F73EE-36E7-1F48-9B41-E7120DB39411}" type="presParOf" srcId="{3B4B98FB-91B0-40F4-871D-8083596F4EAD}" destId="{3ED4E768-9133-440B-8160-4DE459D46B57}" srcOrd="1" destOrd="0" presId="urn:microsoft.com/office/officeart/2005/8/layout/orgChart1"/>
    <dgm:cxn modelId="{81CDAFF7-5AFE-0346-BA32-39C5BA85A263}" type="presParOf" srcId="{2EF19455-586D-4313-9DE1-6C5A802020C8}" destId="{70D0B20F-C19C-4D69-8340-05147439E5FB}" srcOrd="1" destOrd="0" presId="urn:microsoft.com/office/officeart/2005/8/layout/orgChart1"/>
    <dgm:cxn modelId="{6C5F779F-7771-E040-82C6-A21D2F26E79F}" type="presParOf" srcId="{2EF19455-586D-4313-9DE1-6C5A802020C8}" destId="{4BEB6471-606D-4E57-85AF-F665383723E0}" srcOrd="2" destOrd="0" presId="urn:microsoft.com/office/officeart/2005/8/layout/orgChart1"/>
    <dgm:cxn modelId="{8887C712-6133-EC49-9D83-97E9A618A7C7}" type="presParOf" srcId="{54910368-4721-497B-8744-1FBFF31394D7}" destId="{5797E834-E036-47AE-9EC2-C870D876A5A0}" srcOrd="2" destOrd="0" presId="urn:microsoft.com/office/officeart/2005/8/layout/orgChart1"/>
    <dgm:cxn modelId="{94EDE949-F9A9-5047-89A2-413E03848B6D}" type="presParOf" srcId="{BB21E2BD-C6D7-4644-ABC4-3BE7EF2B76D9}" destId="{64BB6511-43BF-4D7F-8ED6-DE9F8436D62C}" srcOrd="4" destOrd="0" presId="urn:microsoft.com/office/officeart/2005/8/layout/orgChart1"/>
    <dgm:cxn modelId="{23F90768-A37B-C444-B55D-76EB98DA55AA}" type="presParOf" srcId="{BB21E2BD-C6D7-4644-ABC4-3BE7EF2B76D9}" destId="{93CDC55C-6862-4BBA-A363-398EFEDB6041}" srcOrd="5" destOrd="0" presId="urn:microsoft.com/office/officeart/2005/8/layout/orgChart1"/>
    <dgm:cxn modelId="{1D28FEC5-C2B7-8642-A9C5-C8F066D65D56}" type="presParOf" srcId="{93CDC55C-6862-4BBA-A363-398EFEDB6041}" destId="{3F8A01D5-3D92-47F6-B753-428610E24A55}" srcOrd="0" destOrd="0" presId="urn:microsoft.com/office/officeart/2005/8/layout/orgChart1"/>
    <dgm:cxn modelId="{4CFF1C99-39AD-5348-84DC-B14AF5E3E9EB}" type="presParOf" srcId="{3F8A01D5-3D92-47F6-B753-428610E24A55}" destId="{74235AAF-A480-4435-A425-DDEB499026FF}" srcOrd="0" destOrd="0" presId="urn:microsoft.com/office/officeart/2005/8/layout/orgChart1"/>
    <dgm:cxn modelId="{6409D835-90CE-2B4B-A951-B4F7C605AAE4}" type="presParOf" srcId="{3F8A01D5-3D92-47F6-B753-428610E24A55}" destId="{085A79A1-AFA4-4BA0-B07B-873A3CC14FF2}" srcOrd="1" destOrd="0" presId="urn:microsoft.com/office/officeart/2005/8/layout/orgChart1"/>
    <dgm:cxn modelId="{E9EBA3DA-E4FA-F542-9ECB-C1AAC47C7914}" type="presParOf" srcId="{93CDC55C-6862-4BBA-A363-398EFEDB6041}" destId="{4D8A8FD6-18F4-4A01-B14E-250E59FE7D16}" srcOrd="1" destOrd="0" presId="urn:microsoft.com/office/officeart/2005/8/layout/orgChart1"/>
    <dgm:cxn modelId="{ADB88D47-F225-C041-B336-23490268BE64}" type="presParOf" srcId="{4D8A8FD6-18F4-4A01-B14E-250E59FE7D16}" destId="{45C71445-DDE9-4867-8500-85602C855459}" srcOrd="0" destOrd="0" presId="urn:microsoft.com/office/officeart/2005/8/layout/orgChart1"/>
    <dgm:cxn modelId="{57CE1AE4-3083-F946-B821-1E81758C0E18}" type="presParOf" srcId="{4D8A8FD6-18F4-4A01-B14E-250E59FE7D16}" destId="{342BB16E-E19B-475B-A054-073764C21AD5}" srcOrd="1" destOrd="0" presId="urn:microsoft.com/office/officeart/2005/8/layout/orgChart1"/>
    <dgm:cxn modelId="{2287BA8E-EFE1-5649-BF34-D4F32369B7CB}" type="presParOf" srcId="{342BB16E-E19B-475B-A054-073764C21AD5}" destId="{A5CB4985-2951-4F8E-8397-849091BC305A}" srcOrd="0" destOrd="0" presId="urn:microsoft.com/office/officeart/2005/8/layout/orgChart1"/>
    <dgm:cxn modelId="{0F6920C7-DE87-FD4B-886E-3EB97FCC5380}" type="presParOf" srcId="{A5CB4985-2951-4F8E-8397-849091BC305A}" destId="{57A0A8EB-63EC-49CB-9C7E-FC1DD011F493}" srcOrd="0" destOrd="0" presId="urn:microsoft.com/office/officeart/2005/8/layout/orgChart1"/>
    <dgm:cxn modelId="{EC7A8E78-8269-9D42-8231-F11DC262C4B8}" type="presParOf" srcId="{A5CB4985-2951-4F8E-8397-849091BC305A}" destId="{BC8323D7-3611-464B-9709-AD9A1212EE49}" srcOrd="1" destOrd="0" presId="urn:microsoft.com/office/officeart/2005/8/layout/orgChart1"/>
    <dgm:cxn modelId="{8E174161-9F66-3140-8F05-3737311CE3DE}" type="presParOf" srcId="{342BB16E-E19B-475B-A054-073764C21AD5}" destId="{1C9E384D-25C2-4918-9167-863488EFE424}" srcOrd="1" destOrd="0" presId="urn:microsoft.com/office/officeart/2005/8/layout/orgChart1"/>
    <dgm:cxn modelId="{513EB032-ECA4-804F-976E-AF8E4972A402}" type="presParOf" srcId="{342BB16E-E19B-475B-A054-073764C21AD5}" destId="{32158D50-706D-45FD-9891-43488BB8D3AB}" srcOrd="2" destOrd="0" presId="urn:microsoft.com/office/officeart/2005/8/layout/orgChart1"/>
    <dgm:cxn modelId="{B7F9B59F-4EB6-B146-B9BF-77AA03AFA51F}" type="presParOf" srcId="{93CDC55C-6862-4BBA-A363-398EFEDB6041}" destId="{B4D9FB89-4CE1-42F2-A2A6-8C862FD2D934}" srcOrd="2" destOrd="0" presId="urn:microsoft.com/office/officeart/2005/8/layout/orgChart1"/>
    <dgm:cxn modelId="{78BB589D-62E2-434B-B940-F2761D4BF466}" type="presParOf" srcId="{BB21E2BD-C6D7-4644-ABC4-3BE7EF2B76D9}" destId="{774A8305-EA34-4BA0-BA77-7B3527E4B0CB}" srcOrd="6" destOrd="0" presId="urn:microsoft.com/office/officeart/2005/8/layout/orgChart1"/>
    <dgm:cxn modelId="{89B0A7B9-09B3-5E44-8CA6-7EE5992D9834}" type="presParOf" srcId="{BB21E2BD-C6D7-4644-ABC4-3BE7EF2B76D9}" destId="{C5412FD7-8561-403C-8869-A66F5BFC11D0}" srcOrd="7" destOrd="0" presId="urn:microsoft.com/office/officeart/2005/8/layout/orgChart1"/>
    <dgm:cxn modelId="{A43CB0BD-7CF6-AF4D-BCBA-5F3DEF60CB57}" type="presParOf" srcId="{C5412FD7-8561-403C-8869-A66F5BFC11D0}" destId="{4E42B2DA-E1F8-4989-B40F-4F107E0D18D8}" srcOrd="0" destOrd="0" presId="urn:microsoft.com/office/officeart/2005/8/layout/orgChart1"/>
    <dgm:cxn modelId="{228D5947-A1CA-D246-91A9-0BA0736C58DC}" type="presParOf" srcId="{4E42B2DA-E1F8-4989-B40F-4F107E0D18D8}" destId="{72B7C8D4-C8AD-414D-AEF1-2648A933C0B1}" srcOrd="0" destOrd="0" presId="urn:microsoft.com/office/officeart/2005/8/layout/orgChart1"/>
    <dgm:cxn modelId="{C1D6B971-CBA9-7F4D-9322-33EC59823C37}" type="presParOf" srcId="{4E42B2DA-E1F8-4989-B40F-4F107E0D18D8}" destId="{DCA2BA4B-19F9-4B10-934F-EF39AC7D648A}" srcOrd="1" destOrd="0" presId="urn:microsoft.com/office/officeart/2005/8/layout/orgChart1"/>
    <dgm:cxn modelId="{89C66F56-92A4-1541-B9AA-A9EF2469853D}" type="presParOf" srcId="{C5412FD7-8561-403C-8869-A66F5BFC11D0}" destId="{30C32D1D-110F-4FE7-8F6E-3C4A2337DDA9}" srcOrd="1" destOrd="0" presId="urn:microsoft.com/office/officeart/2005/8/layout/orgChart1"/>
    <dgm:cxn modelId="{7821A123-9E15-CE47-94CC-7FF2399F4307}" type="presParOf" srcId="{30C32D1D-110F-4FE7-8F6E-3C4A2337DDA9}" destId="{57564642-F8F8-4D57-9090-E55EC692A3BB}" srcOrd="0" destOrd="0" presId="urn:microsoft.com/office/officeart/2005/8/layout/orgChart1"/>
    <dgm:cxn modelId="{8D48849F-7F04-7241-AA43-A4C5A0ED8DAC}" type="presParOf" srcId="{30C32D1D-110F-4FE7-8F6E-3C4A2337DDA9}" destId="{8ABF378E-F5F5-4671-B484-0C13ADC391FF}" srcOrd="1" destOrd="0" presId="urn:microsoft.com/office/officeart/2005/8/layout/orgChart1"/>
    <dgm:cxn modelId="{389C4E72-F022-E041-9924-35BFCA269BF6}" type="presParOf" srcId="{8ABF378E-F5F5-4671-B484-0C13ADC391FF}" destId="{B24C1388-B1D5-4CF5-A419-49F9CBA9AE4F}" srcOrd="0" destOrd="0" presId="urn:microsoft.com/office/officeart/2005/8/layout/orgChart1"/>
    <dgm:cxn modelId="{7184D2B7-8619-9E4D-B8D6-09CEA60F5120}" type="presParOf" srcId="{B24C1388-B1D5-4CF5-A419-49F9CBA9AE4F}" destId="{C8C4C6E6-C972-4934-8E72-D18E651996E8}" srcOrd="0" destOrd="0" presId="urn:microsoft.com/office/officeart/2005/8/layout/orgChart1"/>
    <dgm:cxn modelId="{9C0D4916-2119-A347-BAD5-B13132121E03}" type="presParOf" srcId="{B24C1388-B1D5-4CF5-A419-49F9CBA9AE4F}" destId="{0EB0DB71-6DEE-4271-9DAE-45279F930294}" srcOrd="1" destOrd="0" presId="urn:microsoft.com/office/officeart/2005/8/layout/orgChart1"/>
    <dgm:cxn modelId="{4D130308-74CD-6742-9759-10E082E1A802}" type="presParOf" srcId="{8ABF378E-F5F5-4671-B484-0C13ADC391FF}" destId="{2F5848EB-2371-46F1-AFED-9CAB52E6B8BC}" srcOrd="1" destOrd="0" presId="urn:microsoft.com/office/officeart/2005/8/layout/orgChart1"/>
    <dgm:cxn modelId="{F74FA9A1-6B8B-474A-82B2-1BFDF5EBA152}" type="presParOf" srcId="{8ABF378E-F5F5-4671-B484-0C13ADC391FF}" destId="{23625493-E91F-4BE8-8E4D-54BC30F4E9C6}" srcOrd="2" destOrd="0" presId="urn:microsoft.com/office/officeart/2005/8/layout/orgChart1"/>
    <dgm:cxn modelId="{1575EDDF-E818-6845-A2B1-A65ACB0568B1}" type="presParOf" srcId="{C5412FD7-8561-403C-8869-A66F5BFC11D0}" destId="{FCFE24F5-7A35-48E7-8CD5-C02AABAEBD89}" srcOrd="2" destOrd="0" presId="urn:microsoft.com/office/officeart/2005/8/layout/orgChart1"/>
    <dgm:cxn modelId="{C46995F4-9203-CD4F-A1B9-FB7C2752CF7F}" type="presParOf" srcId="{BB21E2BD-C6D7-4644-ABC4-3BE7EF2B76D9}" destId="{BCFED121-3685-4492-A7D8-AE67243656E1}" srcOrd="8" destOrd="0" presId="urn:microsoft.com/office/officeart/2005/8/layout/orgChart1"/>
    <dgm:cxn modelId="{FB71946E-A5D8-444E-81FF-07A97D652DD8}" type="presParOf" srcId="{BB21E2BD-C6D7-4644-ABC4-3BE7EF2B76D9}" destId="{F550639E-FDF4-4C08-B497-9713D497DD84}" srcOrd="9" destOrd="0" presId="urn:microsoft.com/office/officeart/2005/8/layout/orgChart1"/>
    <dgm:cxn modelId="{4A0EC6BC-61C9-0345-B71B-5E72D3ADC53E}" type="presParOf" srcId="{F550639E-FDF4-4C08-B497-9713D497DD84}" destId="{E3F5BC10-2979-4FC3-91D1-3816BBE36DA0}" srcOrd="0" destOrd="0" presId="urn:microsoft.com/office/officeart/2005/8/layout/orgChart1"/>
    <dgm:cxn modelId="{49A4B880-EAC8-584E-8903-6E977D2B6AA6}" type="presParOf" srcId="{E3F5BC10-2979-4FC3-91D1-3816BBE36DA0}" destId="{FD76C940-C946-4EA7-9029-42E560BA3A9A}" srcOrd="0" destOrd="0" presId="urn:microsoft.com/office/officeart/2005/8/layout/orgChart1"/>
    <dgm:cxn modelId="{BC3079F9-D53C-0546-8E63-F70AFE844473}" type="presParOf" srcId="{E3F5BC10-2979-4FC3-91D1-3816BBE36DA0}" destId="{F46BF960-7A1A-4844-B5F8-D3B85B7F3896}" srcOrd="1" destOrd="0" presId="urn:microsoft.com/office/officeart/2005/8/layout/orgChart1"/>
    <dgm:cxn modelId="{FF58358B-2DA9-D94F-9E61-B46994905B0A}" type="presParOf" srcId="{F550639E-FDF4-4C08-B497-9713D497DD84}" destId="{56A9A1FD-42AC-456B-9B32-C8E5AF82FAD6}" srcOrd="1" destOrd="0" presId="urn:microsoft.com/office/officeart/2005/8/layout/orgChart1"/>
    <dgm:cxn modelId="{3E918FD5-73DF-ED49-95E5-78704B741F26}" type="presParOf" srcId="{56A9A1FD-42AC-456B-9B32-C8E5AF82FAD6}" destId="{4CD1F0CA-5340-4EAF-9C0A-59824D432B4D}" srcOrd="0" destOrd="0" presId="urn:microsoft.com/office/officeart/2005/8/layout/orgChart1"/>
    <dgm:cxn modelId="{23C8E6E5-C9A6-4B41-8EEF-D9A5C9FC5574}" type="presParOf" srcId="{56A9A1FD-42AC-456B-9B32-C8E5AF82FAD6}" destId="{B1334072-D8EB-44DD-82BA-0FE684EAB724}" srcOrd="1" destOrd="0" presId="urn:microsoft.com/office/officeart/2005/8/layout/orgChart1"/>
    <dgm:cxn modelId="{73811C34-1283-E24D-8BED-8668923ECF52}" type="presParOf" srcId="{B1334072-D8EB-44DD-82BA-0FE684EAB724}" destId="{F83026B3-51E6-412B-8B8D-343E328AE865}" srcOrd="0" destOrd="0" presId="urn:microsoft.com/office/officeart/2005/8/layout/orgChart1"/>
    <dgm:cxn modelId="{FEC7BEA1-4EA7-0342-AC44-0F749936B94B}" type="presParOf" srcId="{F83026B3-51E6-412B-8B8D-343E328AE865}" destId="{15729573-D13E-49A7-A614-E8D56801821F}" srcOrd="0" destOrd="0" presId="urn:microsoft.com/office/officeart/2005/8/layout/orgChart1"/>
    <dgm:cxn modelId="{4156BF82-5332-364C-A872-7E308A7BA8CD}" type="presParOf" srcId="{F83026B3-51E6-412B-8B8D-343E328AE865}" destId="{E66F0222-8877-4CC7-BEAE-319B8AF23D8C}" srcOrd="1" destOrd="0" presId="urn:microsoft.com/office/officeart/2005/8/layout/orgChart1"/>
    <dgm:cxn modelId="{F76DF2A4-E55C-D94D-9318-1E000DC20F62}" type="presParOf" srcId="{B1334072-D8EB-44DD-82BA-0FE684EAB724}" destId="{297C4DFD-1840-4E55-BEA0-2CF41C2744B1}" srcOrd="1" destOrd="0" presId="urn:microsoft.com/office/officeart/2005/8/layout/orgChart1"/>
    <dgm:cxn modelId="{54341443-0D15-7A45-85F3-3295F513D50B}" type="presParOf" srcId="{B1334072-D8EB-44DD-82BA-0FE684EAB724}" destId="{9CF880DE-61FF-4ADC-9D59-F435AF01C8D9}" srcOrd="2" destOrd="0" presId="urn:microsoft.com/office/officeart/2005/8/layout/orgChart1"/>
    <dgm:cxn modelId="{481195AE-E522-2747-B5FE-3C9C5379FF55}" type="presParOf" srcId="{F550639E-FDF4-4C08-B497-9713D497DD84}" destId="{E54F82E5-68E4-48EC-8453-A3AA1FDEA5B5}" srcOrd="2" destOrd="0" presId="urn:microsoft.com/office/officeart/2005/8/layout/orgChart1"/>
    <dgm:cxn modelId="{798C15C7-A549-6248-A7C8-39838CBC1350}" type="presParOf" srcId="{D99FFE22-E7D2-41CC-945E-F5B0D432AC34}" destId="{9C94EA6E-E8ED-427A-86D0-011A959A75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BB69B3-23BF-449E-BBCD-EEA0AE4ED6A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7C48DE-0645-4111-B6C4-0035B5EDA151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dirty="0" smtClean="0"/>
            <a:t>Exec Council</a:t>
          </a:r>
        </a:p>
        <a:p>
          <a:r>
            <a:rPr lang="en-US" dirty="0" smtClean="0"/>
            <a:t>President</a:t>
          </a:r>
          <a:endParaRPr lang="en-US" dirty="0"/>
        </a:p>
      </dgm:t>
    </dgm:pt>
    <dgm:pt modelId="{BB99C8DE-F5D2-48E8-9440-F23D4BDCB493}" type="parTrans" cxnId="{F1413345-C3F1-4447-B8F4-6F5BAFD9B58E}">
      <dgm:prSet/>
      <dgm:spPr/>
      <dgm:t>
        <a:bodyPr/>
        <a:lstStyle/>
        <a:p>
          <a:endParaRPr lang="en-US"/>
        </a:p>
      </dgm:t>
    </dgm:pt>
    <dgm:pt modelId="{6ADDE397-440F-4363-8B7F-3C5369F1F686}" type="sibTrans" cxnId="{F1413345-C3F1-4447-B8F4-6F5BAFD9B58E}">
      <dgm:prSet/>
      <dgm:spPr/>
      <dgm:t>
        <a:bodyPr/>
        <a:lstStyle/>
        <a:p>
          <a:endParaRPr lang="en-US"/>
        </a:p>
      </dgm:t>
    </dgm:pt>
    <dgm:pt modelId="{C9C879F4-D6D5-4F85-8E7D-9F7DAFDA7D60}">
      <dgm:prSet phldrT="[Text]"/>
      <dgm:spPr/>
      <dgm:t>
        <a:bodyPr/>
        <a:lstStyle/>
        <a:p>
          <a:r>
            <a:rPr lang="en-US" dirty="0" err="1" smtClean="0"/>
            <a:t>Pres</a:t>
          </a:r>
          <a:r>
            <a:rPr lang="en-US" dirty="0" smtClean="0"/>
            <a:t>-Elect</a:t>
          </a:r>
          <a:endParaRPr lang="en-US" dirty="0"/>
        </a:p>
      </dgm:t>
    </dgm:pt>
    <dgm:pt modelId="{595FCEE9-9105-4197-8E95-1C4A24685052}" type="parTrans" cxnId="{24E8760C-24B1-4A82-8422-03D73B139DA8}">
      <dgm:prSet/>
      <dgm:spPr/>
      <dgm:t>
        <a:bodyPr/>
        <a:lstStyle/>
        <a:p>
          <a:endParaRPr lang="en-US"/>
        </a:p>
      </dgm:t>
    </dgm:pt>
    <dgm:pt modelId="{586DBB85-3CD0-4F3E-B525-2F574231E39E}" type="sibTrans" cxnId="{24E8760C-24B1-4A82-8422-03D73B139DA8}">
      <dgm:prSet/>
      <dgm:spPr/>
      <dgm:t>
        <a:bodyPr/>
        <a:lstStyle/>
        <a:p>
          <a:endParaRPr lang="en-US"/>
        </a:p>
      </dgm:t>
    </dgm:pt>
    <dgm:pt modelId="{55C0D72E-EFAF-45BA-A6B0-89F34F1C1F15}">
      <dgm:prSet phldrT="[Text]"/>
      <dgm:spPr/>
      <dgm:t>
        <a:bodyPr/>
        <a:lstStyle/>
        <a:p>
          <a:r>
            <a:rPr lang="en-US" dirty="0" smtClean="0"/>
            <a:t>Secretary</a:t>
          </a:r>
          <a:endParaRPr lang="en-US" dirty="0"/>
        </a:p>
      </dgm:t>
    </dgm:pt>
    <dgm:pt modelId="{0D261851-2701-4283-B7AA-EB330BC1C270}" type="parTrans" cxnId="{3811329B-4363-48F0-A289-AA4B03F73803}">
      <dgm:prSet/>
      <dgm:spPr/>
      <dgm:t>
        <a:bodyPr/>
        <a:lstStyle/>
        <a:p>
          <a:endParaRPr lang="en-US"/>
        </a:p>
      </dgm:t>
    </dgm:pt>
    <dgm:pt modelId="{5247DE76-2841-404F-B194-AC25C0523E58}" type="sibTrans" cxnId="{3811329B-4363-48F0-A289-AA4B03F73803}">
      <dgm:prSet/>
      <dgm:spPr/>
      <dgm:t>
        <a:bodyPr/>
        <a:lstStyle/>
        <a:p>
          <a:endParaRPr lang="en-US"/>
        </a:p>
      </dgm:t>
    </dgm:pt>
    <dgm:pt modelId="{C4129626-BF16-4663-ADC0-44DC61C82C87}">
      <dgm:prSet phldrT="[Text]"/>
      <dgm:spPr/>
      <dgm:t>
        <a:bodyPr/>
        <a:lstStyle/>
        <a:p>
          <a:r>
            <a:rPr lang="en-US" dirty="0" smtClean="0"/>
            <a:t>Treasurer</a:t>
          </a:r>
          <a:endParaRPr lang="en-US" dirty="0"/>
        </a:p>
      </dgm:t>
    </dgm:pt>
    <dgm:pt modelId="{8C1F7BFF-0030-4946-8C40-080E03F6CF42}" type="parTrans" cxnId="{45E8B45F-9838-4CE0-A39E-AEB768F6152F}">
      <dgm:prSet/>
      <dgm:spPr/>
      <dgm:t>
        <a:bodyPr/>
        <a:lstStyle/>
        <a:p>
          <a:endParaRPr lang="en-US"/>
        </a:p>
      </dgm:t>
    </dgm:pt>
    <dgm:pt modelId="{201379C7-39A3-4DC6-AC51-B82D105E6377}" type="sibTrans" cxnId="{45E8B45F-9838-4CE0-A39E-AEB768F6152F}">
      <dgm:prSet/>
      <dgm:spPr/>
      <dgm:t>
        <a:bodyPr/>
        <a:lstStyle/>
        <a:p>
          <a:endParaRPr lang="en-US"/>
        </a:p>
      </dgm:t>
    </dgm:pt>
    <dgm:pt modelId="{95666C54-99D5-47A2-9F5E-D4563152016F}">
      <dgm:prSet/>
      <dgm:spPr/>
      <dgm:t>
        <a:bodyPr/>
        <a:lstStyle/>
        <a:p>
          <a:r>
            <a:rPr lang="en-US" dirty="0" smtClean="0"/>
            <a:t>Co-</a:t>
          </a:r>
          <a:r>
            <a:rPr lang="en-US" dirty="0" err="1" smtClean="0"/>
            <a:t>DoCs</a:t>
          </a:r>
          <a:endParaRPr lang="en-US" dirty="0"/>
        </a:p>
      </dgm:t>
    </dgm:pt>
    <dgm:pt modelId="{1A5EAC6C-BB92-44D9-ACBA-F1E1FCA2BA6E}" type="parTrans" cxnId="{79B6B4E9-0FAE-450C-A0D8-A9655577DD7B}">
      <dgm:prSet/>
      <dgm:spPr/>
      <dgm:t>
        <a:bodyPr/>
        <a:lstStyle/>
        <a:p>
          <a:endParaRPr lang="en-US"/>
        </a:p>
      </dgm:t>
    </dgm:pt>
    <dgm:pt modelId="{0E28E262-7AAE-4DAC-980F-A0FC8B8D16D2}" type="sibTrans" cxnId="{79B6B4E9-0FAE-450C-A0D8-A9655577DD7B}">
      <dgm:prSet/>
      <dgm:spPr/>
      <dgm:t>
        <a:bodyPr/>
        <a:lstStyle/>
        <a:p>
          <a:endParaRPr lang="en-US"/>
        </a:p>
      </dgm:t>
    </dgm:pt>
    <dgm:pt modelId="{0919D15E-CAD7-4265-9107-3C91A84F6C70}">
      <dgm:prSet/>
      <dgm:spPr/>
      <dgm:t>
        <a:bodyPr/>
        <a:lstStyle/>
        <a:p>
          <a:r>
            <a:rPr lang="en-US" b="0" dirty="0" smtClean="0"/>
            <a:t>Student Senate Rep</a:t>
          </a:r>
          <a:endParaRPr lang="en-US" b="0" dirty="0"/>
        </a:p>
      </dgm:t>
    </dgm:pt>
    <dgm:pt modelId="{5E83910E-1D47-4914-BDFB-4FA44C537D8E}" type="parTrans" cxnId="{F05C49DE-4B13-4C94-B4B3-31923B61C26A}">
      <dgm:prSet/>
      <dgm:spPr/>
      <dgm:t>
        <a:bodyPr/>
        <a:lstStyle/>
        <a:p>
          <a:endParaRPr lang="en-US"/>
        </a:p>
      </dgm:t>
    </dgm:pt>
    <dgm:pt modelId="{98C53F09-52BE-4B5A-90DC-B5717A75D434}" type="sibTrans" cxnId="{F05C49DE-4B13-4C94-B4B3-31923B61C26A}">
      <dgm:prSet/>
      <dgm:spPr/>
      <dgm:t>
        <a:bodyPr/>
        <a:lstStyle/>
        <a:p>
          <a:endParaRPr lang="en-US"/>
        </a:p>
      </dgm:t>
    </dgm:pt>
    <dgm:pt modelId="{6DEC4C0B-A08B-4ABB-9A0E-EE83CDC8EAF1}">
      <dgm:prSet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Team Prof Affairs</a:t>
          </a:r>
          <a:endParaRPr lang="en-US" dirty="0"/>
        </a:p>
      </dgm:t>
    </dgm:pt>
    <dgm:pt modelId="{C042C477-2B58-496F-95C0-7891A46FD0D2}" type="parTrans" cxnId="{1313684B-598F-43E2-9D74-3E214CEB895E}">
      <dgm:prSet/>
      <dgm:spPr/>
      <dgm:t>
        <a:bodyPr/>
        <a:lstStyle/>
        <a:p>
          <a:endParaRPr lang="en-US"/>
        </a:p>
      </dgm:t>
    </dgm:pt>
    <dgm:pt modelId="{6F90D493-B6AF-4CCC-A107-9FA83E92DF5B}" type="sibTrans" cxnId="{1313684B-598F-43E2-9D74-3E214CEB895E}">
      <dgm:prSet/>
      <dgm:spPr/>
      <dgm:t>
        <a:bodyPr/>
        <a:lstStyle/>
        <a:p>
          <a:endParaRPr lang="en-US"/>
        </a:p>
      </dgm:t>
    </dgm:pt>
    <dgm:pt modelId="{E3829422-E995-4390-9D3A-FA95D666A020}">
      <dgm:prSet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Team Communications</a:t>
          </a:r>
          <a:endParaRPr lang="en-US" dirty="0"/>
        </a:p>
      </dgm:t>
    </dgm:pt>
    <dgm:pt modelId="{C65BEA0C-269F-4DDA-857E-D1C53B9B62F0}" type="parTrans" cxnId="{23632B22-627C-486C-A759-DEC3114183AC}">
      <dgm:prSet/>
      <dgm:spPr/>
      <dgm:t>
        <a:bodyPr/>
        <a:lstStyle/>
        <a:p>
          <a:endParaRPr lang="en-US"/>
        </a:p>
      </dgm:t>
    </dgm:pt>
    <dgm:pt modelId="{38A186BA-79A4-49B7-8030-8D38D57531D0}" type="sibTrans" cxnId="{23632B22-627C-486C-A759-DEC3114183AC}">
      <dgm:prSet/>
      <dgm:spPr/>
      <dgm:t>
        <a:bodyPr/>
        <a:lstStyle/>
        <a:p>
          <a:endParaRPr lang="en-US"/>
        </a:p>
      </dgm:t>
    </dgm:pt>
    <dgm:pt modelId="{59F8E8A3-D83B-4437-B078-C1F97144EFBD}">
      <dgm:prSet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Team Org Affairs</a:t>
          </a:r>
          <a:endParaRPr lang="en-US" dirty="0"/>
        </a:p>
      </dgm:t>
    </dgm:pt>
    <dgm:pt modelId="{D422A50C-2F7D-4C25-B815-C300F41A6EF6}" type="parTrans" cxnId="{7C0D4361-9587-42B4-A269-4BD74F3631BF}">
      <dgm:prSet/>
      <dgm:spPr/>
      <dgm:t>
        <a:bodyPr/>
        <a:lstStyle/>
        <a:p>
          <a:endParaRPr lang="en-US"/>
        </a:p>
      </dgm:t>
    </dgm:pt>
    <dgm:pt modelId="{482E8AAA-E03E-46D2-AF69-C9097D632CAE}" type="sibTrans" cxnId="{7C0D4361-9587-42B4-A269-4BD74F3631BF}">
      <dgm:prSet/>
      <dgm:spPr/>
      <dgm:t>
        <a:bodyPr/>
        <a:lstStyle/>
        <a:p>
          <a:endParaRPr lang="en-US"/>
        </a:p>
      </dgm:t>
    </dgm:pt>
    <dgm:pt modelId="{7175D234-34F3-4AE0-95E4-2A5624687B0E}">
      <dgm:prSet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Team Community Outreach</a:t>
          </a:r>
          <a:endParaRPr lang="en-US" dirty="0"/>
        </a:p>
      </dgm:t>
    </dgm:pt>
    <dgm:pt modelId="{78534D34-3E49-45B4-8F39-A6C46DCCD6C1}" type="parTrans" cxnId="{5199F531-3CE7-4074-ADC9-08F33EAE3675}">
      <dgm:prSet/>
      <dgm:spPr/>
      <dgm:t>
        <a:bodyPr/>
        <a:lstStyle/>
        <a:p>
          <a:endParaRPr lang="en-US"/>
        </a:p>
      </dgm:t>
    </dgm:pt>
    <dgm:pt modelId="{69FB34E5-6939-4509-9849-1CA783E7D5B1}" type="sibTrans" cxnId="{5199F531-3CE7-4074-ADC9-08F33EAE3675}">
      <dgm:prSet/>
      <dgm:spPr/>
      <dgm:t>
        <a:bodyPr/>
        <a:lstStyle/>
        <a:p>
          <a:endParaRPr lang="en-US"/>
        </a:p>
      </dgm:t>
    </dgm:pt>
    <dgm:pt modelId="{57BE886E-96D6-4C90-99A9-DC4EDB239345}">
      <dgm:prSet/>
      <dgm:spPr>
        <a:solidFill>
          <a:schemeClr val="accent3"/>
        </a:solidFill>
      </dgm:spPr>
      <dgm:t>
        <a:bodyPr/>
        <a:lstStyle/>
        <a:p>
          <a:r>
            <a:rPr lang="en-US" smtClean="0"/>
            <a:t>ASM liason</a:t>
          </a:r>
          <a:endParaRPr lang="en-US"/>
        </a:p>
      </dgm:t>
    </dgm:pt>
    <dgm:pt modelId="{16AB6688-4A8D-43A0-ABAE-0047D1E350C0}" type="parTrans" cxnId="{FB4635E1-992A-4F05-924F-5B4F8AE03754}">
      <dgm:prSet/>
      <dgm:spPr/>
      <dgm:t>
        <a:bodyPr/>
        <a:lstStyle/>
        <a:p>
          <a:endParaRPr lang="en-US"/>
        </a:p>
      </dgm:t>
    </dgm:pt>
    <dgm:pt modelId="{E0D56724-D813-40F1-AA3A-3164D0AD7BB5}" type="sibTrans" cxnId="{FB4635E1-992A-4F05-924F-5B4F8AE03754}">
      <dgm:prSet/>
      <dgm:spPr/>
      <dgm:t>
        <a:bodyPr/>
        <a:lstStyle/>
        <a:p>
          <a:endParaRPr lang="en-US"/>
        </a:p>
      </dgm:t>
    </dgm:pt>
    <dgm:pt modelId="{19AD2C21-FB11-4358-B71C-FDBEAAF3B3EB}" type="pres">
      <dgm:prSet presAssocID="{A4BB69B3-23BF-449E-BBCD-EEA0AE4ED6A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99FFE22-E7D2-41CC-945E-F5B0D432AC34}" type="pres">
      <dgm:prSet presAssocID="{FB7C48DE-0645-4111-B6C4-0035B5EDA151}" presName="hierRoot1" presStyleCnt="0">
        <dgm:presLayoutVars>
          <dgm:hierBranch val="init"/>
        </dgm:presLayoutVars>
      </dgm:prSet>
      <dgm:spPr/>
    </dgm:pt>
    <dgm:pt modelId="{74E1C3D0-A725-4084-A6E0-EA3D54C74C9A}" type="pres">
      <dgm:prSet presAssocID="{FB7C48DE-0645-4111-B6C4-0035B5EDA151}" presName="rootComposite1" presStyleCnt="0"/>
      <dgm:spPr/>
    </dgm:pt>
    <dgm:pt modelId="{E9EF0D3B-B0E7-4256-8D05-DC5F8EB9964B}" type="pres">
      <dgm:prSet presAssocID="{FB7C48DE-0645-4111-B6C4-0035B5EDA15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488426-4CA3-4445-94FD-BF23194C65DB}" type="pres">
      <dgm:prSet presAssocID="{FB7C48DE-0645-4111-B6C4-0035B5EDA15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B21E2BD-C6D7-4644-ABC4-3BE7EF2B76D9}" type="pres">
      <dgm:prSet presAssocID="{FB7C48DE-0645-4111-B6C4-0035B5EDA151}" presName="hierChild2" presStyleCnt="0"/>
      <dgm:spPr/>
    </dgm:pt>
    <dgm:pt modelId="{8B3BADA2-BC2B-40BF-88EF-3DFB5D4D188C}" type="pres">
      <dgm:prSet presAssocID="{595FCEE9-9105-4197-8E95-1C4A24685052}" presName="Name37" presStyleLbl="parChTrans1D2" presStyleIdx="0" presStyleCnt="5"/>
      <dgm:spPr/>
      <dgm:t>
        <a:bodyPr/>
        <a:lstStyle/>
        <a:p>
          <a:endParaRPr lang="en-US"/>
        </a:p>
      </dgm:t>
    </dgm:pt>
    <dgm:pt modelId="{416109DA-E790-4C16-8DFC-3EAECEF35B3E}" type="pres">
      <dgm:prSet presAssocID="{C9C879F4-D6D5-4F85-8E7D-9F7DAFDA7D60}" presName="hierRoot2" presStyleCnt="0">
        <dgm:presLayoutVars>
          <dgm:hierBranch val="init"/>
        </dgm:presLayoutVars>
      </dgm:prSet>
      <dgm:spPr/>
    </dgm:pt>
    <dgm:pt modelId="{F41C94F9-AE61-4416-80DC-5EC35B49985C}" type="pres">
      <dgm:prSet presAssocID="{C9C879F4-D6D5-4F85-8E7D-9F7DAFDA7D60}" presName="rootComposite" presStyleCnt="0"/>
      <dgm:spPr/>
    </dgm:pt>
    <dgm:pt modelId="{1C07E151-1B22-4421-8650-69DCBC8884CB}" type="pres">
      <dgm:prSet presAssocID="{C9C879F4-D6D5-4F85-8E7D-9F7DAFDA7D60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B82103-87E0-4E5D-8E09-3F056A085EEA}" type="pres">
      <dgm:prSet presAssocID="{C9C879F4-D6D5-4F85-8E7D-9F7DAFDA7D60}" presName="rootConnector" presStyleLbl="node2" presStyleIdx="0" presStyleCnt="5"/>
      <dgm:spPr/>
      <dgm:t>
        <a:bodyPr/>
        <a:lstStyle/>
        <a:p>
          <a:endParaRPr lang="en-US"/>
        </a:p>
      </dgm:t>
    </dgm:pt>
    <dgm:pt modelId="{F656FBD5-1C7C-4F55-AE09-74E6C1F26D28}" type="pres">
      <dgm:prSet presAssocID="{C9C879F4-D6D5-4F85-8E7D-9F7DAFDA7D60}" presName="hierChild4" presStyleCnt="0"/>
      <dgm:spPr/>
    </dgm:pt>
    <dgm:pt modelId="{D083D481-DD5D-47DF-97A8-1D3C297C8B2B}" type="pres">
      <dgm:prSet presAssocID="{C042C477-2B58-496F-95C0-7891A46FD0D2}" presName="Name37" presStyleLbl="parChTrans1D3" presStyleIdx="0" presStyleCnt="5"/>
      <dgm:spPr/>
      <dgm:t>
        <a:bodyPr/>
        <a:lstStyle/>
        <a:p>
          <a:endParaRPr lang="en-US"/>
        </a:p>
      </dgm:t>
    </dgm:pt>
    <dgm:pt modelId="{EB9551D9-3EC7-435F-AF18-7405BC0B8F2F}" type="pres">
      <dgm:prSet presAssocID="{6DEC4C0B-A08B-4ABB-9A0E-EE83CDC8EAF1}" presName="hierRoot2" presStyleCnt="0">
        <dgm:presLayoutVars>
          <dgm:hierBranch/>
        </dgm:presLayoutVars>
      </dgm:prSet>
      <dgm:spPr/>
    </dgm:pt>
    <dgm:pt modelId="{DB60A80F-D7EA-4D4C-9110-D4408D1CB42A}" type="pres">
      <dgm:prSet presAssocID="{6DEC4C0B-A08B-4ABB-9A0E-EE83CDC8EAF1}" presName="rootComposite" presStyleCnt="0"/>
      <dgm:spPr/>
    </dgm:pt>
    <dgm:pt modelId="{BCC64CCD-C0EA-45FE-96C8-5A56DA0F8843}" type="pres">
      <dgm:prSet presAssocID="{6DEC4C0B-A08B-4ABB-9A0E-EE83CDC8EAF1}" presName="rootText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C6369A-F47C-4CC1-8B79-AA08E04A8A87}" type="pres">
      <dgm:prSet presAssocID="{6DEC4C0B-A08B-4ABB-9A0E-EE83CDC8EAF1}" presName="rootConnector" presStyleLbl="node3" presStyleIdx="0" presStyleCnt="5"/>
      <dgm:spPr/>
      <dgm:t>
        <a:bodyPr/>
        <a:lstStyle/>
        <a:p>
          <a:endParaRPr lang="en-US"/>
        </a:p>
      </dgm:t>
    </dgm:pt>
    <dgm:pt modelId="{F78EEC2F-4EDF-43EF-94FB-3FE316D4E6B2}" type="pres">
      <dgm:prSet presAssocID="{6DEC4C0B-A08B-4ABB-9A0E-EE83CDC8EAF1}" presName="hierChild4" presStyleCnt="0"/>
      <dgm:spPr/>
    </dgm:pt>
    <dgm:pt modelId="{70FA2E1A-4E09-4FBD-A90E-99306937313C}" type="pres">
      <dgm:prSet presAssocID="{6DEC4C0B-A08B-4ABB-9A0E-EE83CDC8EAF1}" presName="hierChild5" presStyleCnt="0"/>
      <dgm:spPr/>
    </dgm:pt>
    <dgm:pt modelId="{9070AE82-E858-4BD6-9801-A5F92DAE6006}" type="pres">
      <dgm:prSet presAssocID="{C9C879F4-D6D5-4F85-8E7D-9F7DAFDA7D60}" presName="hierChild5" presStyleCnt="0"/>
      <dgm:spPr/>
    </dgm:pt>
    <dgm:pt modelId="{DA6109A7-323F-4F3E-AC3E-6982E7D25359}" type="pres">
      <dgm:prSet presAssocID="{0D261851-2701-4283-B7AA-EB330BC1C270}" presName="Name37" presStyleLbl="parChTrans1D2" presStyleIdx="1" presStyleCnt="5"/>
      <dgm:spPr/>
      <dgm:t>
        <a:bodyPr/>
        <a:lstStyle/>
        <a:p>
          <a:endParaRPr lang="en-US"/>
        </a:p>
      </dgm:t>
    </dgm:pt>
    <dgm:pt modelId="{54910368-4721-497B-8744-1FBFF31394D7}" type="pres">
      <dgm:prSet presAssocID="{55C0D72E-EFAF-45BA-A6B0-89F34F1C1F15}" presName="hierRoot2" presStyleCnt="0">
        <dgm:presLayoutVars>
          <dgm:hierBranch val="init"/>
        </dgm:presLayoutVars>
      </dgm:prSet>
      <dgm:spPr/>
    </dgm:pt>
    <dgm:pt modelId="{B1FA2D4E-DB30-4564-A124-4B04A9442A56}" type="pres">
      <dgm:prSet presAssocID="{55C0D72E-EFAF-45BA-A6B0-89F34F1C1F15}" presName="rootComposite" presStyleCnt="0"/>
      <dgm:spPr/>
    </dgm:pt>
    <dgm:pt modelId="{A0D08F08-E346-4506-9612-7B7439E21456}" type="pres">
      <dgm:prSet presAssocID="{55C0D72E-EFAF-45BA-A6B0-89F34F1C1F15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129FAF-F3AC-4CF7-891D-6345C6ADC1D8}" type="pres">
      <dgm:prSet presAssocID="{55C0D72E-EFAF-45BA-A6B0-89F34F1C1F15}" presName="rootConnector" presStyleLbl="node2" presStyleIdx="1" presStyleCnt="5"/>
      <dgm:spPr/>
      <dgm:t>
        <a:bodyPr/>
        <a:lstStyle/>
        <a:p>
          <a:endParaRPr lang="en-US"/>
        </a:p>
      </dgm:t>
    </dgm:pt>
    <dgm:pt modelId="{5E52F570-ACEB-4B52-9216-33E093B6DB13}" type="pres">
      <dgm:prSet presAssocID="{55C0D72E-EFAF-45BA-A6B0-89F34F1C1F15}" presName="hierChild4" presStyleCnt="0"/>
      <dgm:spPr/>
    </dgm:pt>
    <dgm:pt modelId="{A2F9B3CD-0E20-495D-9585-3A91D1F355AD}" type="pres">
      <dgm:prSet presAssocID="{C65BEA0C-269F-4DDA-857E-D1C53B9B62F0}" presName="Name37" presStyleLbl="parChTrans1D3" presStyleIdx="1" presStyleCnt="5"/>
      <dgm:spPr/>
      <dgm:t>
        <a:bodyPr/>
        <a:lstStyle/>
        <a:p>
          <a:endParaRPr lang="en-US"/>
        </a:p>
      </dgm:t>
    </dgm:pt>
    <dgm:pt modelId="{2EF19455-586D-4313-9DE1-6C5A802020C8}" type="pres">
      <dgm:prSet presAssocID="{E3829422-E995-4390-9D3A-FA95D666A020}" presName="hierRoot2" presStyleCnt="0">
        <dgm:presLayoutVars>
          <dgm:hierBranch val="init"/>
        </dgm:presLayoutVars>
      </dgm:prSet>
      <dgm:spPr/>
    </dgm:pt>
    <dgm:pt modelId="{3B4B98FB-91B0-40F4-871D-8083596F4EAD}" type="pres">
      <dgm:prSet presAssocID="{E3829422-E995-4390-9D3A-FA95D666A020}" presName="rootComposite" presStyleCnt="0"/>
      <dgm:spPr/>
    </dgm:pt>
    <dgm:pt modelId="{13C608E0-1E0B-460C-A312-61549027FB7F}" type="pres">
      <dgm:prSet presAssocID="{E3829422-E995-4390-9D3A-FA95D666A020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D4E768-9133-440B-8160-4DE459D46B57}" type="pres">
      <dgm:prSet presAssocID="{E3829422-E995-4390-9D3A-FA95D666A020}" presName="rootConnector" presStyleLbl="node3" presStyleIdx="1" presStyleCnt="5"/>
      <dgm:spPr/>
      <dgm:t>
        <a:bodyPr/>
        <a:lstStyle/>
        <a:p>
          <a:endParaRPr lang="en-US"/>
        </a:p>
      </dgm:t>
    </dgm:pt>
    <dgm:pt modelId="{70D0B20F-C19C-4D69-8340-05147439E5FB}" type="pres">
      <dgm:prSet presAssocID="{E3829422-E995-4390-9D3A-FA95D666A020}" presName="hierChild4" presStyleCnt="0"/>
      <dgm:spPr/>
    </dgm:pt>
    <dgm:pt modelId="{4BEB6471-606D-4E57-85AF-F665383723E0}" type="pres">
      <dgm:prSet presAssocID="{E3829422-E995-4390-9D3A-FA95D666A020}" presName="hierChild5" presStyleCnt="0"/>
      <dgm:spPr/>
    </dgm:pt>
    <dgm:pt modelId="{5797E834-E036-47AE-9EC2-C870D876A5A0}" type="pres">
      <dgm:prSet presAssocID="{55C0D72E-EFAF-45BA-A6B0-89F34F1C1F15}" presName="hierChild5" presStyleCnt="0"/>
      <dgm:spPr/>
    </dgm:pt>
    <dgm:pt modelId="{64BB6511-43BF-4D7F-8ED6-DE9F8436D62C}" type="pres">
      <dgm:prSet presAssocID="{8C1F7BFF-0030-4946-8C40-080E03F6CF42}" presName="Name37" presStyleLbl="parChTrans1D2" presStyleIdx="2" presStyleCnt="5"/>
      <dgm:spPr/>
      <dgm:t>
        <a:bodyPr/>
        <a:lstStyle/>
        <a:p>
          <a:endParaRPr lang="en-US"/>
        </a:p>
      </dgm:t>
    </dgm:pt>
    <dgm:pt modelId="{93CDC55C-6862-4BBA-A363-398EFEDB6041}" type="pres">
      <dgm:prSet presAssocID="{C4129626-BF16-4663-ADC0-44DC61C82C87}" presName="hierRoot2" presStyleCnt="0">
        <dgm:presLayoutVars>
          <dgm:hierBranch val="init"/>
        </dgm:presLayoutVars>
      </dgm:prSet>
      <dgm:spPr/>
    </dgm:pt>
    <dgm:pt modelId="{3F8A01D5-3D92-47F6-B753-428610E24A55}" type="pres">
      <dgm:prSet presAssocID="{C4129626-BF16-4663-ADC0-44DC61C82C87}" presName="rootComposite" presStyleCnt="0"/>
      <dgm:spPr/>
    </dgm:pt>
    <dgm:pt modelId="{74235AAF-A480-4435-A425-DDEB499026FF}" type="pres">
      <dgm:prSet presAssocID="{C4129626-BF16-4663-ADC0-44DC61C82C87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5A79A1-AFA4-4BA0-B07B-873A3CC14FF2}" type="pres">
      <dgm:prSet presAssocID="{C4129626-BF16-4663-ADC0-44DC61C82C87}" presName="rootConnector" presStyleLbl="node2" presStyleIdx="2" presStyleCnt="5"/>
      <dgm:spPr/>
      <dgm:t>
        <a:bodyPr/>
        <a:lstStyle/>
        <a:p>
          <a:endParaRPr lang="en-US"/>
        </a:p>
      </dgm:t>
    </dgm:pt>
    <dgm:pt modelId="{4D8A8FD6-18F4-4A01-B14E-250E59FE7D16}" type="pres">
      <dgm:prSet presAssocID="{C4129626-BF16-4663-ADC0-44DC61C82C87}" presName="hierChild4" presStyleCnt="0"/>
      <dgm:spPr/>
    </dgm:pt>
    <dgm:pt modelId="{45C71445-DDE9-4867-8500-85602C855459}" type="pres">
      <dgm:prSet presAssocID="{D422A50C-2F7D-4C25-B815-C300F41A6EF6}" presName="Name37" presStyleLbl="parChTrans1D3" presStyleIdx="2" presStyleCnt="5"/>
      <dgm:spPr/>
      <dgm:t>
        <a:bodyPr/>
        <a:lstStyle/>
        <a:p>
          <a:endParaRPr lang="en-US"/>
        </a:p>
      </dgm:t>
    </dgm:pt>
    <dgm:pt modelId="{342BB16E-E19B-475B-A054-073764C21AD5}" type="pres">
      <dgm:prSet presAssocID="{59F8E8A3-D83B-4437-B078-C1F97144EFBD}" presName="hierRoot2" presStyleCnt="0">
        <dgm:presLayoutVars>
          <dgm:hierBranch val="init"/>
        </dgm:presLayoutVars>
      </dgm:prSet>
      <dgm:spPr/>
    </dgm:pt>
    <dgm:pt modelId="{A5CB4985-2951-4F8E-8397-849091BC305A}" type="pres">
      <dgm:prSet presAssocID="{59F8E8A3-D83B-4437-B078-C1F97144EFBD}" presName="rootComposite" presStyleCnt="0"/>
      <dgm:spPr/>
    </dgm:pt>
    <dgm:pt modelId="{57A0A8EB-63EC-49CB-9C7E-FC1DD011F493}" type="pres">
      <dgm:prSet presAssocID="{59F8E8A3-D83B-4437-B078-C1F97144EFBD}" presName="rootText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8323D7-3611-464B-9709-AD9A1212EE49}" type="pres">
      <dgm:prSet presAssocID="{59F8E8A3-D83B-4437-B078-C1F97144EFBD}" presName="rootConnector" presStyleLbl="node3" presStyleIdx="2" presStyleCnt="5"/>
      <dgm:spPr/>
      <dgm:t>
        <a:bodyPr/>
        <a:lstStyle/>
        <a:p>
          <a:endParaRPr lang="en-US"/>
        </a:p>
      </dgm:t>
    </dgm:pt>
    <dgm:pt modelId="{1C9E384D-25C2-4918-9167-863488EFE424}" type="pres">
      <dgm:prSet presAssocID="{59F8E8A3-D83B-4437-B078-C1F97144EFBD}" presName="hierChild4" presStyleCnt="0"/>
      <dgm:spPr/>
    </dgm:pt>
    <dgm:pt modelId="{32158D50-706D-45FD-9891-43488BB8D3AB}" type="pres">
      <dgm:prSet presAssocID="{59F8E8A3-D83B-4437-B078-C1F97144EFBD}" presName="hierChild5" presStyleCnt="0"/>
      <dgm:spPr/>
    </dgm:pt>
    <dgm:pt modelId="{B4D9FB89-4CE1-42F2-A2A6-8C862FD2D934}" type="pres">
      <dgm:prSet presAssocID="{C4129626-BF16-4663-ADC0-44DC61C82C87}" presName="hierChild5" presStyleCnt="0"/>
      <dgm:spPr/>
    </dgm:pt>
    <dgm:pt modelId="{774A8305-EA34-4BA0-BA77-7B3527E4B0CB}" type="pres">
      <dgm:prSet presAssocID="{1A5EAC6C-BB92-44D9-ACBA-F1E1FCA2BA6E}" presName="Name37" presStyleLbl="parChTrans1D2" presStyleIdx="3" presStyleCnt="5"/>
      <dgm:spPr/>
      <dgm:t>
        <a:bodyPr/>
        <a:lstStyle/>
        <a:p>
          <a:endParaRPr lang="en-US"/>
        </a:p>
      </dgm:t>
    </dgm:pt>
    <dgm:pt modelId="{C5412FD7-8561-403C-8869-A66F5BFC11D0}" type="pres">
      <dgm:prSet presAssocID="{95666C54-99D5-47A2-9F5E-D4563152016F}" presName="hierRoot2" presStyleCnt="0">
        <dgm:presLayoutVars>
          <dgm:hierBranch val="init"/>
        </dgm:presLayoutVars>
      </dgm:prSet>
      <dgm:spPr/>
    </dgm:pt>
    <dgm:pt modelId="{4E42B2DA-E1F8-4989-B40F-4F107E0D18D8}" type="pres">
      <dgm:prSet presAssocID="{95666C54-99D5-47A2-9F5E-D4563152016F}" presName="rootComposite" presStyleCnt="0"/>
      <dgm:spPr/>
    </dgm:pt>
    <dgm:pt modelId="{72B7C8D4-C8AD-414D-AEF1-2648A933C0B1}" type="pres">
      <dgm:prSet presAssocID="{95666C54-99D5-47A2-9F5E-D4563152016F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A2BA4B-19F9-4B10-934F-EF39AC7D648A}" type="pres">
      <dgm:prSet presAssocID="{95666C54-99D5-47A2-9F5E-D4563152016F}" presName="rootConnector" presStyleLbl="node2" presStyleIdx="3" presStyleCnt="5"/>
      <dgm:spPr/>
      <dgm:t>
        <a:bodyPr/>
        <a:lstStyle/>
        <a:p>
          <a:endParaRPr lang="en-US"/>
        </a:p>
      </dgm:t>
    </dgm:pt>
    <dgm:pt modelId="{30C32D1D-110F-4FE7-8F6E-3C4A2337DDA9}" type="pres">
      <dgm:prSet presAssocID="{95666C54-99D5-47A2-9F5E-D4563152016F}" presName="hierChild4" presStyleCnt="0"/>
      <dgm:spPr/>
    </dgm:pt>
    <dgm:pt modelId="{57564642-F8F8-4D57-9090-E55EC692A3BB}" type="pres">
      <dgm:prSet presAssocID="{78534D34-3E49-45B4-8F39-A6C46DCCD6C1}" presName="Name37" presStyleLbl="parChTrans1D3" presStyleIdx="3" presStyleCnt="5"/>
      <dgm:spPr/>
      <dgm:t>
        <a:bodyPr/>
        <a:lstStyle/>
        <a:p>
          <a:endParaRPr lang="en-US"/>
        </a:p>
      </dgm:t>
    </dgm:pt>
    <dgm:pt modelId="{8ABF378E-F5F5-4671-B484-0C13ADC391FF}" type="pres">
      <dgm:prSet presAssocID="{7175D234-34F3-4AE0-95E4-2A5624687B0E}" presName="hierRoot2" presStyleCnt="0">
        <dgm:presLayoutVars>
          <dgm:hierBranch val="init"/>
        </dgm:presLayoutVars>
      </dgm:prSet>
      <dgm:spPr/>
    </dgm:pt>
    <dgm:pt modelId="{B24C1388-B1D5-4CF5-A419-49F9CBA9AE4F}" type="pres">
      <dgm:prSet presAssocID="{7175D234-34F3-4AE0-95E4-2A5624687B0E}" presName="rootComposite" presStyleCnt="0"/>
      <dgm:spPr/>
    </dgm:pt>
    <dgm:pt modelId="{C8C4C6E6-C972-4934-8E72-D18E651996E8}" type="pres">
      <dgm:prSet presAssocID="{7175D234-34F3-4AE0-95E4-2A5624687B0E}" presName="rootText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B0DB71-6DEE-4271-9DAE-45279F930294}" type="pres">
      <dgm:prSet presAssocID="{7175D234-34F3-4AE0-95E4-2A5624687B0E}" presName="rootConnector" presStyleLbl="node3" presStyleIdx="3" presStyleCnt="5"/>
      <dgm:spPr/>
      <dgm:t>
        <a:bodyPr/>
        <a:lstStyle/>
        <a:p>
          <a:endParaRPr lang="en-US"/>
        </a:p>
      </dgm:t>
    </dgm:pt>
    <dgm:pt modelId="{2F5848EB-2371-46F1-AFED-9CAB52E6B8BC}" type="pres">
      <dgm:prSet presAssocID="{7175D234-34F3-4AE0-95E4-2A5624687B0E}" presName="hierChild4" presStyleCnt="0"/>
      <dgm:spPr/>
    </dgm:pt>
    <dgm:pt modelId="{23625493-E91F-4BE8-8E4D-54BC30F4E9C6}" type="pres">
      <dgm:prSet presAssocID="{7175D234-34F3-4AE0-95E4-2A5624687B0E}" presName="hierChild5" presStyleCnt="0"/>
      <dgm:spPr/>
    </dgm:pt>
    <dgm:pt modelId="{FCFE24F5-7A35-48E7-8CD5-C02AABAEBD89}" type="pres">
      <dgm:prSet presAssocID="{95666C54-99D5-47A2-9F5E-D4563152016F}" presName="hierChild5" presStyleCnt="0"/>
      <dgm:spPr/>
    </dgm:pt>
    <dgm:pt modelId="{BCFED121-3685-4492-A7D8-AE67243656E1}" type="pres">
      <dgm:prSet presAssocID="{5E83910E-1D47-4914-BDFB-4FA44C537D8E}" presName="Name37" presStyleLbl="parChTrans1D2" presStyleIdx="4" presStyleCnt="5"/>
      <dgm:spPr/>
      <dgm:t>
        <a:bodyPr/>
        <a:lstStyle/>
        <a:p>
          <a:endParaRPr lang="en-US"/>
        </a:p>
      </dgm:t>
    </dgm:pt>
    <dgm:pt modelId="{F550639E-FDF4-4C08-B497-9713D497DD84}" type="pres">
      <dgm:prSet presAssocID="{0919D15E-CAD7-4265-9107-3C91A84F6C70}" presName="hierRoot2" presStyleCnt="0">
        <dgm:presLayoutVars>
          <dgm:hierBranch val="init"/>
        </dgm:presLayoutVars>
      </dgm:prSet>
      <dgm:spPr/>
    </dgm:pt>
    <dgm:pt modelId="{E3F5BC10-2979-4FC3-91D1-3816BBE36DA0}" type="pres">
      <dgm:prSet presAssocID="{0919D15E-CAD7-4265-9107-3C91A84F6C70}" presName="rootComposite" presStyleCnt="0"/>
      <dgm:spPr/>
    </dgm:pt>
    <dgm:pt modelId="{FD76C940-C946-4EA7-9029-42E560BA3A9A}" type="pres">
      <dgm:prSet presAssocID="{0919D15E-CAD7-4265-9107-3C91A84F6C70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6BF960-7A1A-4844-B5F8-D3B85B7F3896}" type="pres">
      <dgm:prSet presAssocID="{0919D15E-CAD7-4265-9107-3C91A84F6C70}" presName="rootConnector" presStyleLbl="node2" presStyleIdx="4" presStyleCnt="5"/>
      <dgm:spPr/>
      <dgm:t>
        <a:bodyPr/>
        <a:lstStyle/>
        <a:p>
          <a:endParaRPr lang="en-US"/>
        </a:p>
      </dgm:t>
    </dgm:pt>
    <dgm:pt modelId="{56A9A1FD-42AC-456B-9B32-C8E5AF82FAD6}" type="pres">
      <dgm:prSet presAssocID="{0919D15E-CAD7-4265-9107-3C91A84F6C70}" presName="hierChild4" presStyleCnt="0"/>
      <dgm:spPr/>
    </dgm:pt>
    <dgm:pt modelId="{4CD1F0CA-5340-4EAF-9C0A-59824D432B4D}" type="pres">
      <dgm:prSet presAssocID="{16AB6688-4A8D-43A0-ABAE-0047D1E350C0}" presName="Name37" presStyleLbl="parChTrans1D3" presStyleIdx="4" presStyleCnt="5"/>
      <dgm:spPr/>
      <dgm:t>
        <a:bodyPr/>
        <a:lstStyle/>
        <a:p>
          <a:endParaRPr lang="en-US"/>
        </a:p>
      </dgm:t>
    </dgm:pt>
    <dgm:pt modelId="{B1334072-D8EB-44DD-82BA-0FE684EAB724}" type="pres">
      <dgm:prSet presAssocID="{57BE886E-96D6-4C90-99A9-DC4EDB239345}" presName="hierRoot2" presStyleCnt="0">
        <dgm:presLayoutVars>
          <dgm:hierBranch val="init"/>
        </dgm:presLayoutVars>
      </dgm:prSet>
      <dgm:spPr/>
    </dgm:pt>
    <dgm:pt modelId="{F83026B3-51E6-412B-8B8D-343E328AE865}" type="pres">
      <dgm:prSet presAssocID="{57BE886E-96D6-4C90-99A9-DC4EDB239345}" presName="rootComposite" presStyleCnt="0"/>
      <dgm:spPr/>
    </dgm:pt>
    <dgm:pt modelId="{15729573-D13E-49A7-A614-E8D56801821F}" type="pres">
      <dgm:prSet presAssocID="{57BE886E-96D6-4C90-99A9-DC4EDB239345}" presName="rootText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6F0222-8877-4CC7-BEAE-319B8AF23D8C}" type="pres">
      <dgm:prSet presAssocID="{57BE886E-96D6-4C90-99A9-DC4EDB239345}" presName="rootConnector" presStyleLbl="node3" presStyleIdx="4" presStyleCnt="5"/>
      <dgm:spPr/>
      <dgm:t>
        <a:bodyPr/>
        <a:lstStyle/>
        <a:p>
          <a:endParaRPr lang="en-US"/>
        </a:p>
      </dgm:t>
    </dgm:pt>
    <dgm:pt modelId="{297C4DFD-1840-4E55-BEA0-2CF41C2744B1}" type="pres">
      <dgm:prSet presAssocID="{57BE886E-96D6-4C90-99A9-DC4EDB239345}" presName="hierChild4" presStyleCnt="0"/>
      <dgm:spPr/>
    </dgm:pt>
    <dgm:pt modelId="{9CF880DE-61FF-4ADC-9D59-F435AF01C8D9}" type="pres">
      <dgm:prSet presAssocID="{57BE886E-96D6-4C90-99A9-DC4EDB239345}" presName="hierChild5" presStyleCnt="0"/>
      <dgm:spPr/>
    </dgm:pt>
    <dgm:pt modelId="{E54F82E5-68E4-48EC-8453-A3AA1FDEA5B5}" type="pres">
      <dgm:prSet presAssocID="{0919D15E-CAD7-4265-9107-3C91A84F6C70}" presName="hierChild5" presStyleCnt="0"/>
      <dgm:spPr/>
    </dgm:pt>
    <dgm:pt modelId="{9C94EA6E-E8ED-427A-86D0-011A959A758B}" type="pres">
      <dgm:prSet presAssocID="{FB7C48DE-0645-4111-B6C4-0035B5EDA151}" presName="hierChild3" presStyleCnt="0"/>
      <dgm:spPr/>
    </dgm:pt>
  </dgm:ptLst>
  <dgm:cxnLst>
    <dgm:cxn modelId="{30269A64-5F13-8146-9F6A-F04ACE2FC63C}" type="presOf" srcId="{59F8E8A3-D83B-4437-B078-C1F97144EFBD}" destId="{BC8323D7-3611-464B-9709-AD9A1212EE49}" srcOrd="1" destOrd="0" presId="urn:microsoft.com/office/officeart/2005/8/layout/orgChart1"/>
    <dgm:cxn modelId="{E70AFFCC-A4BA-4240-93D3-30CE3F17390A}" type="presOf" srcId="{59F8E8A3-D83B-4437-B078-C1F97144EFBD}" destId="{57A0A8EB-63EC-49CB-9C7E-FC1DD011F493}" srcOrd="0" destOrd="0" presId="urn:microsoft.com/office/officeart/2005/8/layout/orgChart1"/>
    <dgm:cxn modelId="{DC62A47A-B77E-A64D-8521-FE07882E6D3F}" type="presOf" srcId="{C042C477-2B58-496F-95C0-7891A46FD0D2}" destId="{D083D481-DD5D-47DF-97A8-1D3C297C8B2B}" srcOrd="0" destOrd="0" presId="urn:microsoft.com/office/officeart/2005/8/layout/orgChart1"/>
    <dgm:cxn modelId="{23632B22-627C-486C-A759-DEC3114183AC}" srcId="{55C0D72E-EFAF-45BA-A6B0-89F34F1C1F15}" destId="{E3829422-E995-4390-9D3A-FA95D666A020}" srcOrd="0" destOrd="0" parTransId="{C65BEA0C-269F-4DDA-857E-D1C53B9B62F0}" sibTransId="{38A186BA-79A4-49B7-8030-8D38D57531D0}"/>
    <dgm:cxn modelId="{9EB53C33-422D-D349-A7FF-DDA497376CF6}" type="presOf" srcId="{1A5EAC6C-BB92-44D9-ACBA-F1E1FCA2BA6E}" destId="{774A8305-EA34-4BA0-BA77-7B3527E4B0CB}" srcOrd="0" destOrd="0" presId="urn:microsoft.com/office/officeart/2005/8/layout/orgChart1"/>
    <dgm:cxn modelId="{82AA7F80-9B9A-4D47-A409-9DC806E2A5A4}" type="presOf" srcId="{D422A50C-2F7D-4C25-B815-C300F41A6EF6}" destId="{45C71445-DDE9-4867-8500-85602C855459}" srcOrd="0" destOrd="0" presId="urn:microsoft.com/office/officeart/2005/8/layout/orgChart1"/>
    <dgm:cxn modelId="{F05C49DE-4B13-4C94-B4B3-31923B61C26A}" srcId="{FB7C48DE-0645-4111-B6C4-0035B5EDA151}" destId="{0919D15E-CAD7-4265-9107-3C91A84F6C70}" srcOrd="4" destOrd="0" parTransId="{5E83910E-1D47-4914-BDFB-4FA44C537D8E}" sibTransId="{98C53F09-52BE-4B5A-90DC-B5717A75D434}"/>
    <dgm:cxn modelId="{E367BB16-3B96-D244-B0E6-D0EE260E50F3}" type="presOf" srcId="{0919D15E-CAD7-4265-9107-3C91A84F6C70}" destId="{F46BF960-7A1A-4844-B5F8-D3B85B7F3896}" srcOrd="1" destOrd="0" presId="urn:microsoft.com/office/officeart/2005/8/layout/orgChart1"/>
    <dgm:cxn modelId="{24E8760C-24B1-4A82-8422-03D73B139DA8}" srcId="{FB7C48DE-0645-4111-B6C4-0035B5EDA151}" destId="{C9C879F4-D6D5-4F85-8E7D-9F7DAFDA7D60}" srcOrd="0" destOrd="0" parTransId="{595FCEE9-9105-4197-8E95-1C4A24685052}" sibTransId="{586DBB85-3CD0-4F3E-B525-2F574231E39E}"/>
    <dgm:cxn modelId="{3675245B-8FBC-2848-872F-CAAD53E812F5}" type="presOf" srcId="{C4129626-BF16-4663-ADC0-44DC61C82C87}" destId="{74235AAF-A480-4435-A425-DDEB499026FF}" srcOrd="0" destOrd="0" presId="urn:microsoft.com/office/officeart/2005/8/layout/orgChart1"/>
    <dgm:cxn modelId="{9D2CF0DE-B7AD-1640-92C4-C3D1C0BC100C}" type="presOf" srcId="{57BE886E-96D6-4C90-99A9-DC4EDB239345}" destId="{15729573-D13E-49A7-A614-E8D56801821F}" srcOrd="0" destOrd="0" presId="urn:microsoft.com/office/officeart/2005/8/layout/orgChart1"/>
    <dgm:cxn modelId="{AC0BAA70-4CC9-D745-AAA4-0B0A426C15F1}" type="presOf" srcId="{6DEC4C0B-A08B-4ABB-9A0E-EE83CDC8EAF1}" destId="{8CC6369A-F47C-4CC1-8B79-AA08E04A8A87}" srcOrd="1" destOrd="0" presId="urn:microsoft.com/office/officeart/2005/8/layout/orgChart1"/>
    <dgm:cxn modelId="{FB4635E1-992A-4F05-924F-5B4F8AE03754}" srcId="{0919D15E-CAD7-4265-9107-3C91A84F6C70}" destId="{57BE886E-96D6-4C90-99A9-DC4EDB239345}" srcOrd="0" destOrd="0" parTransId="{16AB6688-4A8D-43A0-ABAE-0047D1E350C0}" sibTransId="{E0D56724-D813-40F1-AA3A-3164D0AD7BB5}"/>
    <dgm:cxn modelId="{5199F531-3CE7-4074-ADC9-08F33EAE3675}" srcId="{95666C54-99D5-47A2-9F5E-D4563152016F}" destId="{7175D234-34F3-4AE0-95E4-2A5624687B0E}" srcOrd="0" destOrd="0" parTransId="{78534D34-3E49-45B4-8F39-A6C46DCCD6C1}" sibTransId="{69FB34E5-6939-4509-9849-1CA783E7D5B1}"/>
    <dgm:cxn modelId="{BD2C8709-A4C1-2B49-BEBD-37EB271D7558}" type="presOf" srcId="{595FCEE9-9105-4197-8E95-1C4A24685052}" destId="{8B3BADA2-BC2B-40BF-88EF-3DFB5D4D188C}" srcOrd="0" destOrd="0" presId="urn:microsoft.com/office/officeart/2005/8/layout/orgChart1"/>
    <dgm:cxn modelId="{79B6B4E9-0FAE-450C-A0D8-A9655577DD7B}" srcId="{FB7C48DE-0645-4111-B6C4-0035B5EDA151}" destId="{95666C54-99D5-47A2-9F5E-D4563152016F}" srcOrd="3" destOrd="0" parTransId="{1A5EAC6C-BB92-44D9-ACBA-F1E1FCA2BA6E}" sibTransId="{0E28E262-7AAE-4DAC-980F-A0FC8B8D16D2}"/>
    <dgm:cxn modelId="{42838F46-847A-3B48-AEB4-C9655F9F1C70}" type="presOf" srcId="{C65BEA0C-269F-4DDA-857E-D1C53B9B62F0}" destId="{A2F9B3CD-0E20-495D-9585-3A91D1F355AD}" srcOrd="0" destOrd="0" presId="urn:microsoft.com/office/officeart/2005/8/layout/orgChart1"/>
    <dgm:cxn modelId="{D4955552-A8D5-BA40-8EDA-3B518B96693B}" type="presOf" srcId="{FB7C48DE-0645-4111-B6C4-0035B5EDA151}" destId="{A5488426-4CA3-4445-94FD-BF23194C65DB}" srcOrd="1" destOrd="0" presId="urn:microsoft.com/office/officeart/2005/8/layout/orgChart1"/>
    <dgm:cxn modelId="{1B8B9D89-5450-084B-81DA-E97CE9E72F42}" type="presOf" srcId="{7175D234-34F3-4AE0-95E4-2A5624687B0E}" destId="{C8C4C6E6-C972-4934-8E72-D18E651996E8}" srcOrd="0" destOrd="0" presId="urn:microsoft.com/office/officeart/2005/8/layout/orgChart1"/>
    <dgm:cxn modelId="{05F3284C-51D7-7442-96A8-15A231EEAF0A}" type="presOf" srcId="{55C0D72E-EFAF-45BA-A6B0-89F34F1C1F15}" destId="{A0D08F08-E346-4506-9612-7B7439E21456}" srcOrd="0" destOrd="0" presId="urn:microsoft.com/office/officeart/2005/8/layout/orgChart1"/>
    <dgm:cxn modelId="{1313684B-598F-43E2-9D74-3E214CEB895E}" srcId="{C9C879F4-D6D5-4F85-8E7D-9F7DAFDA7D60}" destId="{6DEC4C0B-A08B-4ABB-9A0E-EE83CDC8EAF1}" srcOrd="0" destOrd="0" parTransId="{C042C477-2B58-496F-95C0-7891A46FD0D2}" sibTransId="{6F90D493-B6AF-4CCC-A107-9FA83E92DF5B}"/>
    <dgm:cxn modelId="{1BD127A4-DF5E-B242-851A-10FC5EC74867}" type="presOf" srcId="{A4BB69B3-23BF-449E-BBCD-EEA0AE4ED6AE}" destId="{19AD2C21-FB11-4358-B71C-FDBEAAF3B3EB}" srcOrd="0" destOrd="0" presId="urn:microsoft.com/office/officeart/2005/8/layout/orgChart1"/>
    <dgm:cxn modelId="{AC6B67C2-CC2B-8D40-B081-8A04A60C0ECC}" type="presOf" srcId="{C4129626-BF16-4663-ADC0-44DC61C82C87}" destId="{085A79A1-AFA4-4BA0-B07B-873A3CC14FF2}" srcOrd="1" destOrd="0" presId="urn:microsoft.com/office/officeart/2005/8/layout/orgChart1"/>
    <dgm:cxn modelId="{52D02C1C-6EE3-334D-8B29-CDAE442DF615}" type="presOf" srcId="{C9C879F4-D6D5-4F85-8E7D-9F7DAFDA7D60}" destId="{1C07E151-1B22-4421-8650-69DCBC8884CB}" srcOrd="0" destOrd="0" presId="urn:microsoft.com/office/officeart/2005/8/layout/orgChart1"/>
    <dgm:cxn modelId="{EDB9D9F7-2306-F340-8DB8-0237206E80A8}" type="presOf" srcId="{0D261851-2701-4283-B7AA-EB330BC1C270}" destId="{DA6109A7-323F-4F3E-AC3E-6982E7D25359}" srcOrd="0" destOrd="0" presId="urn:microsoft.com/office/officeart/2005/8/layout/orgChart1"/>
    <dgm:cxn modelId="{5B7F0296-A328-8944-A21C-5B10D1AF917B}" type="presOf" srcId="{0919D15E-CAD7-4265-9107-3C91A84F6C70}" destId="{FD76C940-C946-4EA7-9029-42E560BA3A9A}" srcOrd="0" destOrd="0" presId="urn:microsoft.com/office/officeart/2005/8/layout/orgChart1"/>
    <dgm:cxn modelId="{445D8959-1B45-9843-8697-FD9AD3A103A4}" type="presOf" srcId="{78534D34-3E49-45B4-8F39-A6C46DCCD6C1}" destId="{57564642-F8F8-4D57-9090-E55EC692A3BB}" srcOrd="0" destOrd="0" presId="urn:microsoft.com/office/officeart/2005/8/layout/orgChart1"/>
    <dgm:cxn modelId="{3FCCAC70-DA62-414A-AD94-5F16AD8548BE}" type="presOf" srcId="{E3829422-E995-4390-9D3A-FA95D666A020}" destId="{13C608E0-1E0B-460C-A312-61549027FB7F}" srcOrd="0" destOrd="0" presId="urn:microsoft.com/office/officeart/2005/8/layout/orgChart1"/>
    <dgm:cxn modelId="{84BE215F-A9A0-BD40-92DA-65BD8F75F8FD}" type="presOf" srcId="{95666C54-99D5-47A2-9F5E-D4563152016F}" destId="{72B7C8D4-C8AD-414D-AEF1-2648A933C0B1}" srcOrd="0" destOrd="0" presId="urn:microsoft.com/office/officeart/2005/8/layout/orgChart1"/>
    <dgm:cxn modelId="{F18E0E8B-8089-1B44-BE2C-F5B623235B55}" type="presOf" srcId="{7175D234-34F3-4AE0-95E4-2A5624687B0E}" destId="{0EB0DB71-6DEE-4271-9DAE-45279F930294}" srcOrd="1" destOrd="0" presId="urn:microsoft.com/office/officeart/2005/8/layout/orgChart1"/>
    <dgm:cxn modelId="{A26EFB47-5E11-EE46-9DE8-36DE2761658B}" type="presOf" srcId="{5E83910E-1D47-4914-BDFB-4FA44C537D8E}" destId="{BCFED121-3685-4492-A7D8-AE67243656E1}" srcOrd="0" destOrd="0" presId="urn:microsoft.com/office/officeart/2005/8/layout/orgChart1"/>
    <dgm:cxn modelId="{083E9781-E947-464B-A9F0-F74175715EA8}" type="presOf" srcId="{16AB6688-4A8D-43A0-ABAE-0047D1E350C0}" destId="{4CD1F0CA-5340-4EAF-9C0A-59824D432B4D}" srcOrd="0" destOrd="0" presId="urn:microsoft.com/office/officeart/2005/8/layout/orgChart1"/>
    <dgm:cxn modelId="{4DCD8EC0-A447-5F41-967B-60BCA98789B4}" type="presOf" srcId="{E3829422-E995-4390-9D3A-FA95D666A020}" destId="{3ED4E768-9133-440B-8160-4DE459D46B57}" srcOrd="1" destOrd="0" presId="urn:microsoft.com/office/officeart/2005/8/layout/orgChart1"/>
    <dgm:cxn modelId="{C65563E1-C7F7-BE4B-85FE-C7EF49A482E6}" type="presOf" srcId="{FB7C48DE-0645-4111-B6C4-0035B5EDA151}" destId="{E9EF0D3B-B0E7-4256-8D05-DC5F8EB9964B}" srcOrd="0" destOrd="0" presId="urn:microsoft.com/office/officeart/2005/8/layout/orgChart1"/>
    <dgm:cxn modelId="{45E8B45F-9838-4CE0-A39E-AEB768F6152F}" srcId="{FB7C48DE-0645-4111-B6C4-0035B5EDA151}" destId="{C4129626-BF16-4663-ADC0-44DC61C82C87}" srcOrd="2" destOrd="0" parTransId="{8C1F7BFF-0030-4946-8C40-080E03F6CF42}" sibTransId="{201379C7-39A3-4DC6-AC51-B82D105E6377}"/>
    <dgm:cxn modelId="{F93BCC8A-397A-134E-9D0F-D83C66AAB9BE}" type="presOf" srcId="{6DEC4C0B-A08B-4ABB-9A0E-EE83CDC8EAF1}" destId="{BCC64CCD-C0EA-45FE-96C8-5A56DA0F8843}" srcOrd="0" destOrd="0" presId="urn:microsoft.com/office/officeart/2005/8/layout/orgChart1"/>
    <dgm:cxn modelId="{85165384-BB8A-F547-B1BC-031F8D431222}" type="presOf" srcId="{57BE886E-96D6-4C90-99A9-DC4EDB239345}" destId="{E66F0222-8877-4CC7-BEAE-319B8AF23D8C}" srcOrd="1" destOrd="0" presId="urn:microsoft.com/office/officeart/2005/8/layout/orgChart1"/>
    <dgm:cxn modelId="{7C0D4361-9587-42B4-A269-4BD74F3631BF}" srcId="{C4129626-BF16-4663-ADC0-44DC61C82C87}" destId="{59F8E8A3-D83B-4437-B078-C1F97144EFBD}" srcOrd="0" destOrd="0" parTransId="{D422A50C-2F7D-4C25-B815-C300F41A6EF6}" sibTransId="{482E8AAA-E03E-46D2-AF69-C9097D632CAE}"/>
    <dgm:cxn modelId="{3811329B-4363-48F0-A289-AA4B03F73803}" srcId="{FB7C48DE-0645-4111-B6C4-0035B5EDA151}" destId="{55C0D72E-EFAF-45BA-A6B0-89F34F1C1F15}" srcOrd="1" destOrd="0" parTransId="{0D261851-2701-4283-B7AA-EB330BC1C270}" sibTransId="{5247DE76-2841-404F-B194-AC25C0523E58}"/>
    <dgm:cxn modelId="{54AF6848-4B74-5A4C-A99E-004F8C5FD097}" type="presOf" srcId="{C9C879F4-D6D5-4F85-8E7D-9F7DAFDA7D60}" destId="{15B82103-87E0-4E5D-8E09-3F056A085EEA}" srcOrd="1" destOrd="0" presId="urn:microsoft.com/office/officeart/2005/8/layout/orgChart1"/>
    <dgm:cxn modelId="{F1413345-C3F1-4447-B8F4-6F5BAFD9B58E}" srcId="{A4BB69B3-23BF-449E-BBCD-EEA0AE4ED6AE}" destId="{FB7C48DE-0645-4111-B6C4-0035B5EDA151}" srcOrd="0" destOrd="0" parTransId="{BB99C8DE-F5D2-48E8-9440-F23D4BDCB493}" sibTransId="{6ADDE397-440F-4363-8B7F-3C5369F1F686}"/>
    <dgm:cxn modelId="{7CA548BE-4B70-174D-B11C-3D5BB1253B5F}" type="presOf" srcId="{95666C54-99D5-47A2-9F5E-D4563152016F}" destId="{DCA2BA4B-19F9-4B10-934F-EF39AC7D648A}" srcOrd="1" destOrd="0" presId="urn:microsoft.com/office/officeart/2005/8/layout/orgChart1"/>
    <dgm:cxn modelId="{07A12081-96C9-A442-BC5C-F06133EBECD9}" type="presOf" srcId="{55C0D72E-EFAF-45BA-A6B0-89F34F1C1F15}" destId="{41129FAF-F3AC-4CF7-891D-6345C6ADC1D8}" srcOrd="1" destOrd="0" presId="urn:microsoft.com/office/officeart/2005/8/layout/orgChart1"/>
    <dgm:cxn modelId="{EAAF0BF1-A935-9C4F-81EE-FE2094F6AA74}" type="presOf" srcId="{8C1F7BFF-0030-4946-8C40-080E03F6CF42}" destId="{64BB6511-43BF-4D7F-8ED6-DE9F8436D62C}" srcOrd="0" destOrd="0" presId="urn:microsoft.com/office/officeart/2005/8/layout/orgChart1"/>
    <dgm:cxn modelId="{3A060E34-B52D-784D-9C5F-E4BE17E67F86}" type="presParOf" srcId="{19AD2C21-FB11-4358-B71C-FDBEAAF3B3EB}" destId="{D99FFE22-E7D2-41CC-945E-F5B0D432AC34}" srcOrd="0" destOrd="0" presId="urn:microsoft.com/office/officeart/2005/8/layout/orgChart1"/>
    <dgm:cxn modelId="{18FB1780-DB81-184C-8244-6FC2C70C0B12}" type="presParOf" srcId="{D99FFE22-E7D2-41CC-945E-F5B0D432AC34}" destId="{74E1C3D0-A725-4084-A6E0-EA3D54C74C9A}" srcOrd="0" destOrd="0" presId="urn:microsoft.com/office/officeart/2005/8/layout/orgChart1"/>
    <dgm:cxn modelId="{DD7344EA-CD9D-5D4D-A6E2-522AC3BFC9C7}" type="presParOf" srcId="{74E1C3D0-A725-4084-A6E0-EA3D54C74C9A}" destId="{E9EF0D3B-B0E7-4256-8D05-DC5F8EB9964B}" srcOrd="0" destOrd="0" presId="urn:microsoft.com/office/officeart/2005/8/layout/orgChart1"/>
    <dgm:cxn modelId="{E7AF692C-BC1F-C84A-A053-482F36006317}" type="presParOf" srcId="{74E1C3D0-A725-4084-A6E0-EA3D54C74C9A}" destId="{A5488426-4CA3-4445-94FD-BF23194C65DB}" srcOrd="1" destOrd="0" presId="urn:microsoft.com/office/officeart/2005/8/layout/orgChart1"/>
    <dgm:cxn modelId="{2858017E-101F-D04A-9A03-72A6B98B2953}" type="presParOf" srcId="{D99FFE22-E7D2-41CC-945E-F5B0D432AC34}" destId="{BB21E2BD-C6D7-4644-ABC4-3BE7EF2B76D9}" srcOrd="1" destOrd="0" presId="urn:microsoft.com/office/officeart/2005/8/layout/orgChart1"/>
    <dgm:cxn modelId="{D220F42E-573B-C842-9BBC-1589F4042983}" type="presParOf" srcId="{BB21E2BD-C6D7-4644-ABC4-3BE7EF2B76D9}" destId="{8B3BADA2-BC2B-40BF-88EF-3DFB5D4D188C}" srcOrd="0" destOrd="0" presId="urn:microsoft.com/office/officeart/2005/8/layout/orgChart1"/>
    <dgm:cxn modelId="{11C0E587-701E-4343-AA16-3506DB37D157}" type="presParOf" srcId="{BB21E2BD-C6D7-4644-ABC4-3BE7EF2B76D9}" destId="{416109DA-E790-4C16-8DFC-3EAECEF35B3E}" srcOrd="1" destOrd="0" presId="urn:microsoft.com/office/officeart/2005/8/layout/orgChart1"/>
    <dgm:cxn modelId="{C893F256-FF27-C34F-B5CC-F12F5F67B7A4}" type="presParOf" srcId="{416109DA-E790-4C16-8DFC-3EAECEF35B3E}" destId="{F41C94F9-AE61-4416-80DC-5EC35B49985C}" srcOrd="0" destOrd="0" presId="urn:microsoft.com/office/officeart/2005/8/layout/orgChart1"/>
    <dgm:cxn modelId="{9B672699-3F5E-2448-A87F-F365EEE23684}" type="presParOf" srcId="{F41C94F9-AE61-4416-80DC-5EC35B49985C}" destId="{1C07E151-1B22-4421-8650-69DCBC8884CB}" srcOrd="0" destOrd="0" presId="urn:microsoft.com/office/officeart/2005/8/layout/orgChart1"/>
    <dgm:cxn modelId="{8CAA3983-80E2-CD41-8E7D-6B9B765A3155}" type="presParOf" srcId="{F41C94F9-AE61-4416-80DC-5EC35B49985C}" destId="{15B82103-87E0-4E5D-8E09-3F056A085EEA}" srcOrd="1" destOrd="0" presId="urn:microsoft.com/office/officeart/2005/8/layout/orgChart1"/>
    <dgm:cxn modelId="{2FEAF3C4-9A20-A045-BF91-EC3DFEF38276}" type="presParOf" srcId="{416109DA-E790-4C16-8DFC-3EAECEF35B3E}" destId="{F656FBD5-1C7C-4F55-AE09-74E6C1F26D28}" srcOrd="1" destOrd="0" presId="urn:microsoft.com/office/officeart/2005/8/layout/orgChart1"/>
    <dgm:cxn modelId="{F036D9D5-1381-4D40-B436-ED1046AFE872}" type="presParOf" srcId="{F656FBD5-1C7C-4F55-AE09-74E6C1F26D28}" destId="{D083D481-DD5D-47DF-97A8-1D3C297C8B2B}" srcOrd="0" destOrd="0" presId="urn:microsoft.com/office/officeart/2005/8/layout/orgChart1"/>
    <dgm:cxn modelId="{878B25F0-B395-A84E-A7AC-348018F05909}" type="presParOf" srcId="{F656FBD5-1C7C-4F55-AE09-74E6C1F26D28}" destId="{EB9551D9-3EC7-435F-AF18-7405BC0B8F2F}" srcOrd="1" destOrd="0" presId="urn:microsoft.com/office/officeart/2005/8/layout/orgChart1"/>
    <dgm:cxn modelId="{8FF17E1A-6E1D-1C4D-B125-93F0423E6701}" type="presParOf" srcId="{EB9551D9-3EC7-435F-AF18-7405BC0B8F2F}" destId="{DB60A80F-D7EA-4D4C-9110-D4408D1CB42A}" srcOrd="0" destOrd="0" presId="urn:microsoft.com/office/officeart/2005/8/layout/orgChart1"/>
    <dgm:cxn modelId="{E1069F69-98D4-A64B-9FB0-50CF77C887CD}" type="presParOf" srcId="{DB60A80F-D7EA-4D4C-9110-D4408D1CB42A}" destId="{BCC64CCD-C0EA-45FE-96C8-5A56DA0F8843}" srcOrd="0" destOrd="0" presId="urn:microsoft.com/office/officeart/2005/8/layout/orgChart1"/>
    <dgm:cxn modelId="{A078C0F3-3563-CA4C-A288-C0670CA75102}" type="presParOf" srcId="{DB60A80F-D7EA-4D4C-9110-D4408D1CB42A}" destId="{8CC6369A-F47C-4CC1-8B79-AA08E04A8A87}" srcOrd="1" destOrd="0" presId="urn:microsoft.com/office/officeart/2005/8/layout/orgChart1"/>
    <dgm:cxn modelId="{62FD7E88-6723-B744-938D-7A8A310706A5}" type="presParOf" srcId="{EB9551D9-3EC7-435F-AF18-7405BC0B8F2F}" destId="{F78EEC2F-4EDF-43EF-94FB-3FE316D4E6B2}" srcOrd="1" destOrd="0" presId="urn:microsoft.com/office/officeart/2005/8/layout/orgChart1"/>
    <dgm:cxn modelId="{750600DC-216B-8741-8816-AC470C7E5767}" type="presParOf" srcId="{EB9551D9-3EC7-435F-AF18-7405BC0B8F2F}" destId="{70FA2E1A-4E09-4FBD-A90E-99306937313C}" srcOrd="2" destOrd="0" presId="urn:microsoft.com/office/officeart/2005/8/layout/orgChart1"/>
    <dgm:cxn modelId="{01902AC3-20E9-254C-9A4A-960F88B03AD0}" type="presParOf" srcId="{416109DA-E790-4C16-8DFC-3EAECEF35B3E}" destId="{9070AE82-E858-4BD6-9801-A5F92DAE6006}" srcOrd="2" destOrd="0" presId="urn:microsoft.com/office/officeart/2005/8/layout/orgChart1"/>
    <dgm:cxn modelId="{59FBB840-DBD8-B44B-B0FD-5F819FC384D6}" type="presParOf" srcId="{BB21E2BD-C6D7-4644-ABC4-3BE7EF2B76D9}" destId="{DA6109A7-323F-4F3E-AC3E-6982E7D25359}" srcOrd="2" destOrd="0" presId="urn:microsoft.com/office/officeart/2005/8/layout/orgChart1"/>
    <dgm:cxn modelId="{A657E995-75CE-CC4D-A096-57027C8AC793}" type="presParOf" srcId="{BB21E2BD-C6D7-4644-ABC4-3BE7EF2B76D9}" destId="{54910368-4721-497B-8744-1FBFF31394D7}" srcOrd="3" destOrd="0" presId="urn:microsoft.com/office/officeart/2005/8/layout/orgChart1"/>
    <dgm:cxn modelId="{C03FC4AC-C757-A741-A051-EAAEC980BB35}" type="presParOf" srcId="{54910368-4721-497B-8744-1FBFF31394D7}" destId="{B1FA2D4E-DB30-4564-A124-4B04A9442A56}" srcOrd="0" destOrd="0" presId="urn:microsoft.com/office/officeart/2005/8/layout/orgChart1"/>
    <dgm:cxn modelId="{230BBA72-5BD9-6340-9EE0-46CC010026E4}" type="presParOf" srcId="{B1FA2D4E-DB30-4564-A124-4B04A9442A56}" destId="{A0D08F08-E346-4506-9612-7B7439E21456}" srcOrd="0" destOrd="0" presId="urn:microsoft.com/office/officeart/2005/8/layout/orgChart1"/>
    <dgm:cxn modelId="{8881FD57-600E-3040-BD40-6786EF97E90E}" type="presParOf" srcId="{B1FA2D4E-DB30-4564-A124-4B04A9442A56}" destId="{41129FAF-F3AC-4CF7-891D-6345C6ADC1D8}" srcOrd="1" destOrd="0" presId="urn:microsoft.com/office/officeart/2005/8/layout/orgChart1"/>
    <dgm:cxn modelId="{590CEBF5-A4F6-9140-BA05-64658DFF377D}" type="presParOf" srcId="{54910368-4721-497B-8744-1FBFF31394D7}" destId="{5E52F570-ACEB-4B52-9216-33E093B6DB13}" srcOrd="1" destOrd="0" presId="urn:microsoft.com/office/officeart/2005/8/layout/orgChart1"/>
    <dgm:cxn modelId="{11376457-677A-D84C-B7C8-6C0B7B19FEF9}" type="presParOf" srcId="{5E52F570-ACEB-4B52-9216-33E093B6DB13}" destId="{A2F9B3CD-0E20-495D-9585-3A91D1F355AD}" srcOrd="0" destOrd="0" presId="urn:microsoft.com/office/officeart/2005/8/layout/orgChart1"/>
    <dgm:cxn modelId="{7D462932-4D05-374B-A655-CAEDB8AFBC6A}" type="presParOf" srcId="{5E52F570-ACEB-4B52-9216-33E093B6DB13}" destId="{2EF19455-586D-4313-9DE1-6C5A802020C8}" srcOrd="1" destOrd="0" presId="urn:microsoft.com/office/officeart/2005/8/layout/orgChart1"/>
    <dgm:cxn modelId="{571F4A43-2CA2-5142-80F0-1ED419ACDC96}" type="presParOf" srcId="{2EF19455-586D-4313-9DE1-6C5A802020C8}" destId="{3B4B98FB-91B0-40F4-871D-8083596F4EAD}" srcOrd="0" destOrd="0" presId="urn:microsoft.com/office/officeart/2005/8/layout/orgChart1"/>
    <dgm:cxn modelId="{F833A0D9-C4E7-8344-BB1F-BD2F9FE9A5EB}" type="presParOf" srcId="{3B4B98FB-91B0-40F4-871D-8083596F4EAD}" destId="{13C608E0-1E0B-460C-A312-61549027FB7F}" srcOrd="0" destOrd="0" presId="urn:microsoft.com/office/officeart/2005/8/layout/orgChart1"/>
    <dgm:cxn modelId="{7772B14E-C069-7148-9118-F84785F6462E}" type="presParOf" srcId="{3B4B98FB-91B0-40F4-871D-8083596F4EAD}" destId="{3ED4E768-9133-440B-8160-4DE459D46B57}" srcOrd="1" destOrd="0" presId="urn:microsoft.com/office/officeart/2005/8/layout/orgChart1"/>
    <dgm:cxn modelId="{031DE27B-DC25-4C4C-864E-EA20962ED7F2}" type="presParOf" srcId="{2EF19455-586D-4313-9DE1-6C5A802020C8}" destId="{70D0B20F-C19C-4D69-8340-05147439E5FB}" srcOrd="1" destOrd="0" presId="urn:microsoft.com/office/officeart/2005/8/layout/orgChart1"/>
    <dgm:cxn modelId="{7BF74F11-A25E-4243-B1EE-6551678D0156}" type="presParOf" srcId="{2EF19455-586D-4313-9DE1-6C5A802020C8}" destId="{4BEB6471-606D-4E57-85AF-F665383723E0}" srcOrd="2" destOrd="0" presId="urn:microsoft.com/office/officeart/2005/8/layout/orgChart1"/>
    <dgm:cxn modelId="{6C257799-1DC2-FB43-8ED9-F67EB1D7C1D5}" type="presParOf" srcId="{54910368-4721-497B-8744-1FBFF31394D7}" destId="{5797E834-E036-47AE-9EC2-C870D876A5A0}" srcOrd="2" destOrd="0" presId="urn:microsoft.com/office/officeart/2005/8/layout/orgChart1"/>
    <dgm:cxn modelId="{5802471D-6089-AB4E-9BAE-B1AE2ADA0E7E}" type="presParOf" srcId="{BB21E2BD-C6D7-4644-ABC4-3BE7EF2B76D9}" destId="{64BB6511-43BF-4D7F-8ED6-DE9F8436D62C}" srcOrd="4" destOrd="0" presId="urn:microsoft.com/office/officeart/2005/8/layout/orgChart1"/>
    <dgm:cxn modelId="{746D2B1E-5341-BE4C-AD4A-31B038EA14DB}" type="presParOf" srcId="{BB21E2BD-C6D7-4644-ABC4-3BE7EF2B76D9}" destId="{93CDC55C-6862-4BBA-A363-398EFEDB6041}" srcOrd="5" destOrd="0" presId="urn:microsoft.com/office/officeart/2005/8/layout/orgChart1"/>
    <dgm:cxn modelId="{07187073-C901-9B46-9FC5-918D874DC3C6}" type="presParOf" srcId="{93CDC55C-6862-4BBA-A363-398EFEDB6041}" destId="{3F8A01D5-3D92-47F6-B753-428610E24A55}" srcOrd="0" destOrd="0" presId="urn:microsoft.com/office/officeart/2005/8/layout/orgChart1"/>
    <dgm:cxn modelId="{5CCE680B-C32C-DF49-901A-FD089EDD1BA7}" type="presParOf" srcId="{3F8A01D5-3D92-47F6-B753-428610E24A55}" destId="{74235AAF-A480-4435-A425-DDEB499026FF}" srcOrd="0" destOrd="0" presId="urn:microsoft.com/office/officeart/2005/8/layout/orgChart1"/>
    <dgm:cxn modelId="{76BB5116-186D-A74C-AAA6-6B8B409BAF3C}" type="presParOf" srcId="{3F8A01D5-3D92-47F6-B753-428610E24A55}" destId="{085A79A1-AFA4-4BA0-B07B-873A3CC14FF2}" srcOrd="1" destOrd="0" presId="urn:microsoft.com/office/officeart/2005/8/layout/orgChart1"/>
    <dgm:cxn modelId="{E12C4646-F643-F74F-A57B-3A1A8E634559}" type="presParOf" srcId="{93CDC55C-6862-4BBA-A363-398EFEDB6041}" destId="{4D8A8FD6-18F4-4A01-B14E-250E59FE7D16}" srcOrd="1" destOrd="0" presId="urn:microsoft.com/office/officeart/2005/8/layout/orgChart1"/>
    <dgm:cxn modelId="{4AF8F915-8646-DB4E-B388-508EDE6143EF}" type="presParOf" srcId="{4D8A8FD6-18F4-4A01-B14E-250E59FE7D16}" destId="{45C71445-DDE9-4867-8500-85602C855459}" srcOrd="0" destOrd="0" presId="urn:microsoft.com/office/officeart/2005/8/layout/orgChart1"/>
    <dgm:cxn modelId="{31CB84E3-8C49-9D42-8662-C4E52635839F}" type="presParOf" srcId="{4D8A8FD6-18F4-4A01-B14E-250E59FE7D16}" destId="{342BB16E-E19B-475B-A054-073764C21AD5}" srcOrd="1" destOrd="0" presId="urn:microsoft.com/office/officeart/2005/8/layout/orgChart1"/>
    <dgm:cxn modelId="{FF3DD6A2-A7CB-7A41-B9B4-BD4D933B353F}" type="presParOf" srcId="{342BB16E-E19B-475B-A054-073764C21AD5}" destId="{A5CB4985-2951-4F8E-8397-849091BC305A}" srcOrd="0" destOrd="0" presId="urn:microsoft.com/office/officeart/2005/8/layout/orgChart1"/>
    <dgm:cxn modelId="{CE576AF6-4E66-7B40-947D-92228364F2A9}" type="presParOf" srcId="{A5CB4985-2951-4F8E-8397-849091BC305A}" destId="{57A0A8EB-63EC-49CB-9C7E-FC1DD011F493}" srcOrd="0" destOrd="0" presId="urn:microsoft.com/office/officeart/2005/8/layout/orgChart1"/>
    <dgm:cxn modelId="{1A467072-C97A-D843-8CEB-1634016CC561}" type="presParOf" srcId="{A5CB4985-2951-4F8E-8397-849091BC305A}" destId="{BC8323D7-3611-464B-9709-AD9A1212EE49}" srcOrd="1" destOrd="0" presId="urn:microsoft.com/office/officeart/2005/8/layout/orgChart1"/>
    <dgm:cxn modelId="{8D197DEE-A451-7A4A-8017-F3EF8B7D9AF9}" type="presParOf" srcId="{342BB16E-E19B-475B-A054-073764C21AD5}" destId="{1C9E384D-25C2-4918-9167-863488EFE424}" srcOrd="1" destOrd="0" presId="urn:microsoft.com/office/officeart/2005/8/layout/orgChart1"/>
    <dgm:cxn modelId="{B1023B3D-BA47-5F42-941D-ECFE98C4AADA}" type="presParOf" srcId="{342BB16E-E19B-475B-A054-073764C21AD5}" destId="{32158D50-706D-45FD-9891-43488BB8D3AB}" srcOrd="2" destOrd="0" presId="urn:microsoft.com/office/officeart/2005/8/layout/orgChart1"/>
    <dgm:cxn modelId="{A61BE707-42B6-3A43-91E4-5D0CA69815F9}" type="presParOf" srcId="{93CDC55C-6862-4BBA-A363-398EFEDB6041}" destId="{B4D9FB89-4CE1-42F2-A2A6-8C862FD2D934}" srcOrd="2" destOrd="0" presId="urn:microsoft.com/office/officeart/2005/8/layout/orgChart1"/>
    <dgm:cxn modelId="{27228D80-8DC1-C74B-9323-81E42864077E}" type="presParOf" srcId="{BB21E2BD-C6D7-4644-ABC4-3BE7EF2B76D9}" destId="{774A8305-EA34-4BA0-BA77-7B3527E4B0CB}" srcOrd="6" destOrd="0" presId="urn:microsoft.com/office/officeart/2005/8/layout/orgChart1"/>
    <dgm:cxn modelId="{5C6150CF-A5E3-D041-BF06-C9BB482386D8}" type="presParOf" srcId="{BB21E2BD-C6D7-4644-ABC4-3BE7EF2B76D9}" destId="{C5412FD7-8561-403C-8869-A66F5BFC11D0}" srcOrd="7" destOrd="0" presId="urn:microsoft.com/office/officeart/2005/8/layout/orgChart1"/>
    <dgm:cxn modelId="{F68014FA-C012-614F-834A-BFA2E1F6DA32}" type="presParOf" srcId="{C5412FD7-8561-403C-8869-A66F5BFC11D0}" destId="{4E42B2DA-E1F8-4989-B40F-4F107E0D18D8}" srcOrd="0" destOrd="0" presId="urn:microsoft.com/office/officeart/2005/8/layout/orgChart1"/>
    <dgm:cxn modelId="{B25FB8EE-3136-644D-92F4-F23F47E9A030}" type="presParOf" srcId="{4E42B2DA-E1F8-4989-B40F-4F107E0D18D8}" destId="{72B7C8D4-C8AD-414D-AEF1-2648A933C0B1}" srcOrd="0" destOrd="0" presId="urn:microsoft.com/office/officeart/2005/8/layout/orgChart1"/>
    <dgm:cxn modelId="{D79802D1-B197-FC43-B5D6-5C4FF6921950}" type="presParOf" srcId="{4E42B2DA-E1F8-4989-B40F-4F107E0D18D8}" destId="{DCA2BA4B-19F9-4B10-934F-EF39AC7D648A}" srcOrd="1" destOrd="0" presId="urn:microsoft.com/office/officeart/2005/8/layout/orgChart1"/>
    <dgm:cxn modelId="{74E1BBD8-9BB0-964A-BB87-663493C24412}" type="presParOf" srcId="{C5412FD7-8561-403C-8869-A66F5BFC11D0}" destId="{30C32D1D-110F-4FE7-8F6E-3C4A2337DDA9}" srcOrd="1" destOrd="0" presId="urn:microsoft.com/office/officeart/2005/8/layout/orgChart1"/>
    <dgm:cxn modelId="{F5DABCDD-DDDA-4C4B-B61D-F1BA3323BD8B}" type="presParOf" srcId="{30C32D1D-110F-4FE7-8F6E-3C4A2337DDA9}" destId="{57564642-F8F8-4D57-9090-E55EC692A3BB}" srcOrd="0" destOrd="0" presId="urn:microsoft.com/office/officeart/2005/8/layout/orgChart1"/>
    <dgm:cxn modelId="{FD2A75DF-8BAE-6141-867A-94AC1EEEF85E}" type="presParOf" srcId="{30C32D1D-110F-4FE7-8F6E-3C4A2337DDA9}" destId="{8ABF378E-F5F5-4671-B484-0C13ADC391FF}" srcOrd="1" destOrd="0" presId="urn:microsoft.com/office/officeart/2005/8/layout/orgChart1"/>
    <dgm:cxn modelId="{8D606E5E-178A-D54F-9B29-C0EE2B717F8E}" type="presParOf" srcId="{8ABF378E-F5F5-4671-B484-0C13ADC391FF}" destId="{B24C1388-B1D5-4CF5-A419-49F9CBA9AE4F}" srcOrd="0" destOrd="0" presId="urn:microsoft.com/office/officeart/2005/8/layout/orgChart1"/>
    <dgm:cxn modelId="{875561EA-4EC9-0647-9DD7-C72F747F9671}" type="presParOf" srcId="{B24C1388-B1D5-4CF5-A419-49F9CBA9AE4F}" destId="{C8C4C6E6-C972-4934-8E72-D18E651996E8}" srcOrd="0" destOrd="0" presId="urn:microsoft.com/office/officeart/2005/8/layout/orgChart1"/>
    <dgm:cxn modelId="{5EFDBF71-C99E-C241-BA86-1D991B7B2177}" type="presParOf" srcId="{B24C1388-B1D5-4CF5-A419-49F9CBA9AE4F}" destId="{0EB0DB71-6DEE-4271-9DAE-45279F930294}" srcOrd="1" destOrd="0" presId="urn:microsoft.com/office/officeart/2005/8/layout/orgChart1"/>
    <dgm:cxn modelId="{EFE42962-15AD-0045-B8DB-4E01D8A93989}" type="presParOf" srcId="{8ABF378E-F5F5-4671-B484-0C13ADC391FF}" destId="{2F5848EB-2371-46F1-AFED-9CAB52E6B8BC}" srcOrd="1" destOrd="0" presId="urn:microsoft.com/office/officeart/2005/8/layout/orgChart1"/>
    <dgm:cxn modelId="{B1A692F5-8B13-364A-9DCC-D47AD08F2835}" type="presParOf" srcId="{8ABF378E-F5F5-4671-B484-0C13ADC391FF}" destId="{23625493-E91F-4BE8-8E4D-54BC30F4E9C6}" srcOrd="2" destOrd="0" presId="urn:microsoft.com/office/officeart/2005/8/layout/orgChart1"/>
    <dgm:cxn modelId="{25DB33DC-06E4-A549-A1AD-D19E851E7D00}" type="presParOf" srcId="{C5412FD7-8561-403C-8869-A66F5BFC11D0}" destId="{FCFE24F5-7A35-48E7-8CD5-C02AABAEBD89}" srcOrd="2" destOrd="0" presId="urn:microsoft.com/office/officeart/2005/8/layout/orgChart1"/>
    <dgm:cxn modelId="{6D68F708-F954-D14E-B9A5-EC25035E7564}" type="presParOf" srcId="{BB21E2BD-C6D7-4644-ABC4-3BE7EF2B76D9}" destId="{BCFED121-3685-4492-A7D8-AE67243656E1}" srcOrd="8" destOrd="0" presId="urn:microsoft.com/office/officeart/2005/8/layout/orgChart1"/>
    <dgm:cxn modelId="{7A413831-477F-4443-9BB2-F74E8BDB2694}" type="presParOf" srcId="{BB21E2BD-C6D7-4644-ABC4-3BE7EF2B76D9}" destId="{F550639E-FDF4-4C08-B497-9713D497DD84}" srcOrd="9" destOrd="0" presId="urn:microsoft.com/office/officeart/2005/8/layout/orgChart1"/>
    <dgm:cxn modelId="{2EF52942-8FB7-ED40-B128-2A752EADABAF}" type="presParOf" srcId="{F550639E-FDF4-4C08-B497-9713D497DD84}" destId="{E3F5BC10-2979-4FC3-91D1-3816BBE36DA0}" srcOrd="0" destOrd="0" presId="urn:microsoft.com/office/officeart/2005/8/layout/orgChart1"/>
    <dgm:cxn modelId="{B60FC4DD-68CE-5444-9605-B5D66262A110}" type="presParOf" srcId="{E3F5BC10-2979-4FC3-91D1-3816BBE36DA0}" destId="{FD76C940-C946-4EA7-9029-42E560BA3A9A}" srcOrd="0" destOrd="0" presId="urn:microsoft.com/office/officeart/2005/8/layout/orgChart1"/>
    <dgm:cxn modelId="{C0260731-63B8-E642-8178-69FCA6F508A5}" type="presParOf" srcId="{E3F5BC10-2979-4FC3-91D1-3816BBE36DA0}" destId="{F46BF960-7A1A-4844-B5F8-D3B85B7F3896}" srcOrd="1" destOrd="0" presId="urn:microsoft.com/office/officeart/2005/8/layout/orgChart1"/>
    <dgm:cxn modelId="{A46F79D8-866B-4842-88A8-CFFB0E9EAB34}" type="presParOf" srcId="{F550639E-FDF4-4C08-B497-9713D497DD84}" destId="{56A9A1FD-42AC-456B-9B32-C8E5AF82FAD6}" srcOrd="1" destOrd="0" presId="urn:microsoft.com/office/officeart/2005/8/layout/orgChart1"/>
    <dgm:cxn modelId="{BAA0C5FE-C6D8-134C-B28F-C5E47D33769A}" type="presParOf" srcId="{56A9A1FD-42AC-456B-9B32-C8E5AF82FAD6}" destId="{4CD1F0CA-5340-4EAF-9C0A-59824D432B4D}" srcOrd="0" destOrd="0" presId="urn:microsoft.com/office/officeart/2005/8/layout/orgChart1"/>
    <dgm:cxn modelId="{9F1C8083-C818-A446-9E00-1C5C389254DB}" type="presParOf" srcId="{56A9A1FD-42AC-456B-9B32-C8E5AF82FAD6}" destId="{B1334072-D8EB-44DD-82BA-0FE684EAB724}" srcOrd="1" destOrd="0" presId="urn:microsoft.com/office/officeart/2005/8/layout/orgChart1"/>
    <dgm:cxn modelId="{0D15386D-BD83-9D41-9457-F388AC243786}" type="presParOf" srcId="{B1334072-D8EB-44DD-82BA-0FE684EAB724}" destId="{F83026B3-51E6-412B-8B8D-343E328AE865}" srcOrd="0" destOrd="0" presId="urn:microsoft.com/office/officeart/2005/8/layout/orgChart1"/>
    <dgm:cxn modelId="{93548A56-ADEE-6D4F-83B8-CF80A5930A54}" type="presParOf" srcId="{F83026B3-51E6-412B-8B8D-343E328AE865}" destId="{15729573-D13E-49A7-A614-E8D56801821F}" srcOrd="0" destOrd="0" presId="urn:microsoft.com/office/officeart/2005/8/layout/orgChart1"/>
    <dgm:cxn modelId="{03EDD59E-12AE-0040-9038-CF8AD32CC0C8}" type="presParOf" srcId="{F83026B3-51E6-412B-8B8D-343E328AE865}" destId="{E66F0222-8877-4CC7-BEAE-319B8AF23D8C}" srcOrd="1" destOrd="0" presId="urn:microsoft.com/office/officeart/2005/8/layout/orgChart1"/>
    <dgm:cxn modelId="{10159568-8C91-364E-A55D-9E1DE0C06BCB}" type="presParOf" srcId="{B1334072-D8EB-44DD-82BA-0FE684EAB724}" destId="{297C4DFD-1840-4E55-BEA0-2CF41C2744B1}" srcOrd="1" destOrd="0" presId="urn:microsoft.com/office/officeart/2005/8/layout/orgChart1"/>
    <dgm:cxn modelId="{23334B56-6A80-A04C-A6BE-F5308657A220}" type="presParOf" srcId="{B1334072-D8EB-44DD-82BA-0FE684EAB724}" destId="{9CF880DE-61FF-4ADC-9D59-F435AF01C8D9}" srcOrd="2" destOrd="0" presId="urn:microsoft.com/office/officeart/2005/8/layout/orgChart1"/>
    <dgm:cxn modelId="{353CA1D2-A307-AC42-B7BD-3A91C5E899B9}" type="presParOf" srcId="{F550639E-FDF4-4C08-B497-9713D497DD84}" destId="{E54F82E5-68E4-48EC-8453-A3AA1FDEA5B5}" srcOrd="2" destOrd="0" presId="urn:microsoft.com/office/officeart/2005/8/layout/orgChart1"/>
    <dgm:cxn modelId="{36E646C6-3785-AC4A-955C-38AF91763886}" type="presParOf" srcId="{D99FFE22-E7D2-41CC-945E-F5B0D432AC34}" destId="{9C94EA6E-E8ED-427A-86D0-011A959A75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BB69B3-23BF-449E-BBCD-EEA0AE4ED6A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7C48DE-0645-4111-B6C4-0035B5EDA151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dirty="0" smtClean="0"/>
            <a:t>Exec Council</a:t>
          </a:r>
        </a:p>
        <a:p>
          <a:r>
            <a:rPr lang="en-US" dirty="0" smtClean="0"/>
            <a:t>President</a:t>
          </a:r>
          <a:endParaRPr lang="en-US" dirty="0"/>
        </a:p>
      </dgm:t>
    </dgm:pt>
    <dgm:pt modelId="{BB99C8DE-F5D2-48E8-9440-F23D4BDCB493}" type="parTrans" cxnId="{F1413345-C3F1-4447-B8F4-6F5BAFD9B58E}">
      <dgm:prSet/>
      <dgm:spPr/>
      <dgm:t>
        <a:bodyPr/>
        <a:lstStyle/>
        <a:p>
          <a:endParaRPr lang="en-US"/>
        </a:p>
      </dgm:t>
    </dgm:pt>
    <dgm:pt modelId="{6ADDE397-440F-4363-8B7F-3C5369F1F686}" type="sibTrans" cxnId="{F1413345-C3F1-4447-B8F4-6F5BAFD9B58E}">
      <dgm:prSet/>
      <dgm:spPr/>
      <dgm:t>
        <a:bodyPr/>
        <a:lstStyle/>
        <a:p>
          <a:endParaRPr lang="en-US"/>
        </a:p>
      </dgm:t>
    </dgm:pt>
    <dgm:pt modelId="{C9C879F4-D6D5-4F85-8E7D-9F7DAFDA7D60}">
      <dgm:prSet phldrT="[Text]"/>
      <dgm:spPr/>
      <dgm:t>
        <a:bodyPr/>
        <a:lstStyle/>
        <a:p>
          <a:r>
            <a:rPr lang="en-US" dirty="0" err="1" smtClean="0"/>
            <a:t>Pres</a:t>
          </a:r>
          <a:r>
            <a:rPr lang="en-US" dirty="0" smtClean="0"/>
            <a:t>-Elect</a:t>
          </a:r>
          <a:endParaRPr lang="en-US" dirty="0"/>
        </a:p>
      </dgm:t>
    </dgm:pt>
    <dgm:pt modelId="{595FCEE9-9105-4197-8E95-1C4A24685052}" type="parTrans" cxnId="{24E8760C-24B1-4A82-8422-03D73B139DA8}">
      <dgm:prSet/>
      <dgm:spPr/>
      <dgm:t>
        <a:bodyPr/>
        <a:lstStyle/>
        <a:p>
          <a:endParaRPr lang="en-US"/>
        </a:p>
      </dgm:t>
    </dgm:pt>
    <dgm:pt modelId="{586DBB85-3CD0-4F3E-B525-2F574231E39E}" type="sibTrans" cxnId="{24E8760C-24B1-4A82-8422-03D73B139DA8}">
      <dgm:prSet/>
      <dgm:spPr/>
      <dgm:t>
        <a:bodyPr/>
        <a:lstStyle/>
        <a:p>
          <a:endParaRPr lang="en-US"/>
        </a:p>
      </dgm:t>
    </dgm:pt>
    <dgm:pt modelId="{55C0D72E-EFAF-45BA-A6B0-89F34F1C1F15}">
      <dgm:prSet phldrT="[Text]"/>
      <dgm:spPr/>
      <dgm:t>
        <a:bodyPr/>
        <a:lstStyle/>
        <a:p>
          <a:r>
            <a:rPr lang="en-US" dirty="0" smtClean="0"/>
            <a:t>Secretary</a:t>
          </a:r>
          <a:endParaRPr lang="en-US" dirty="0"/>
        </a:p>
      </dgm:t>
    </dgm:pt>
    <dgm:pt modelId="{0D261851-2701-4283-B7AA-EB330BC1C270}" type="parTrans" cxnId="{3811329B-4363-48F0-A289-AA4B03F73803}">
      <dgm:prSet/>
      <dgm:spPr/>
      <dgm:t>
        <a:bodyPr/>
        <a:lstStyle/>
        <a:p>
          <a:endParaRPr lang="en-US"/>
        </a:p>
      </dgm:t>
    </dgm:pt>
    <dgm:pt modelId="{5247DE76-2841-404F-B194-AC25C0523E58}" type="sibTrans" cxnId="{3811329B-4363-48F0-A289-AA4B03F73803}">
      <dgm:prSet/>
      <dgm:spPr/>
      <dgm:t>
        <a:bodyPr/>
        <a:lstStyle/>
        <a:p>
          <a:endParaRPr lang="en-US"/>
        </a:p>
      </dgm:t>
    </dgm:pt>
    <dgm:pt modelId="{C4129626-BF16-4663-ADC0-44DC61C82C87}">
      <dgm:prSet phldrT="[Text]"/>
      <dgm:spPr/>
      <dgm:t>
        <a:bodyPr/>
        <a:lstStyle/>
        <a:p>
          <a:r>
            <a:rPr lang="en-US" dirty="0" smtClean="0"/>
            <a:t>Treasurer</a:t>
          </a:r>
          <a:endParaRPr lang="en-US" dirty="0"/>
        </a:p>
      </dgm:t>
    </dgm:pt>
    <dgm:pt modelId="{8C1F7BFF-0030-4946-8C40-080E03F6CF42}" type="parTrans" cxnId="{45E8B45F-9838-4CE0-A39E-AEB768F6152F}">
      <dgm:prSet/>
      <dgm:spPr/>
      <dgm:t>
        <a:bodyPr/>
        <a:lstStyle/>
        <a:p>
          <a:endParaRPr lang="en-US"/>
        </a:p>
      </dgm:t>
    </dgm:pt>
    <dgm:pt modelId="{201379C7-39A3-4DC6-AC51-B82D105E6377}" type="sibTrans" cxnId="{45E8B45F-9838-4CE0-A39E-AEB768F6152F}">
      <dgm:prSet/>
      <dgm:spPr/>
      <dgm:t>
        <a:bodyPr/>
        <a:lstStyle/>
        <a:p>
          <a:endParaRPr lang="en-US"/>
        </a:p>
      </dgm:t>
    </dgm:pt>
    <dgm:pt modelId="{95666C54-99D5-47A2-9F5E-D4563152016F}">
      <dgm:prSet/>
      <dgm:spPr/>
      <dgm:t>
        <a:bodyPr/>
        <a:lstStyle/>
        <a:p>
          <a:r>
            <a:rPr lang="en-US" dirty="0" smtClean="0"/>
            <a:t>Co-</a:t>
          </a:r>
          <a:r>
            <a:rPr lang="en-US" dirty="0" err="1" smtClean="0"/>
            <a:t>DoCs</a:t>
          </a:r>
          <a:endParaRPr lang="en-US" dirty="0"/>
        </a:p>
      </dgm:t>
    </dgm:pt>
    <dgm:pt modelId="{1A5EAC6C-BB92-44D9-ACBA-F1E1FCA2BA6E}" type="parTrans" cxnId="{79B6B4E9-0FAE-450C-A0D8-A9655577DD7B}">
      <dgm:prSet/>
      <dgm:spPr/>
      <dgm:t>
        <a:bodyPr/>
        <a:lstStyle/>
        <a:p>
          <a:endParaRPr lang="en-US"/>
        </a:p>
      </dgm:t>
    </dgm:pt>
    <dgm:pt modelId="{0E28E262-7AAE-4DAC-980F-A0FC8B8D16D2}" type="sibTrans" cxnId="{79B6B4E9-0FAE-450C-A0D8-A9655577DD7B}">
      <dgm:prSet/>
      <dgm:spPr/>
      <dgm:t>
        <a:bodyPr/>
        <a:lstStyle/>
        <a:p>
          <a:endParaRPr lang="en-US"/>
        </a:p>
      </dgm:t>
    </dgm:pt>
    <dgm:pt modelId="{0919D15E-CAD7-4265-9107-3C91A84F6C70}">
      <dgm:prSet/>
      <dgm:spPr/>
      <dgm:t>
        <a:bodyPr/>
        <a:lstStyle/>
        <a:p>
          <a:r>
            <a:rPr lang="en-US" b="0" dirty="0" smtClean="0"/>
            <a:t>Student Senate Rep</a:t>
          </a:r>
          <a:endParaRPr lang="en-US" b="0" dirty="0"/>
        </a:p>
      </dgm:t>
    </dgm:pt>
    <dgm:pt modelId="{5E83910E-1D47-4914-BDFB-4FA44C537D8E}" type="parTrans" cxnId="{F05C49DE-4B13-4C94-B4B3-31923B61C26A}">
      <dgm:prSet/>
      <dgm:spPr/>
      <dgm:t>
        <a:bodyPr/>
        <a:lstStyle/>
        <a:p>
          <a:endParaRPr lang="en-US"/>
        </a:p>
      </dgm:t>
    </dgm:pt>
    <dgm:pt modelId="{98C53F09-52BE-4B5A-90DC-B5717A75D434}" type="sibTrans" cxnId="{F05C49DE-4B13-4C94-B4B3-31923B61C26A}">
      <dgm:prSet/>
      <dgm:spPr/>
      <dgm:t>
        <a:bodyPr/>
        <a:lstStyle/>
        <a:p>
          <a:endParaRPr lang="en-US"/>
        </a:p>
      </dgm:t>
    </dgm:pt>
    <dgm:pt modelId="{6DEC4C0B-A08B-4ABB-9A0E-EE83CDC8EAF1}">
      <dgm:prSet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Team Prof Affairs</a:t>
          </a:r>
          <a:endParaRPr lang="en-US" dirty="0"/>
        </a:p>
      </dgm:t>
    </dgm:pt>
    <dgm:pt modelId="{C042C477-2B58-496F-95C0-7891A46FD0D2}" type="parTrans" cxnId="{1313684B-598F-43E2-9D74-3E214CEB895E}">
      <dgm:prSet/>
      <dgm:spPr/>
      <dgm:t>
        <a:bodyPr/>
        <a:lstStyle/>
        <a:p>
          <a:endParaRPr lang="en-US"/>
        </a:p>
      </dgm:t>
    </dgm:pt>
    <dgm:pt modelId="{6F90D493-B6AF-4CCC-A107-9FA83E92DF5B}" type="sibTrans" cxnId="{1313684B-598F-43E2-9D74-3E214CEB895E}">
      <dgm:prSet/>
      <dgm:spPr/>
      <dgm:t>
        <a:bodyPr/>
        <a:lstStyle/>
        <a:p>
          <a:endParaRPr lang="en-US"/>
        </a:p>
      </dgm:t>
    </dgm:pt>
    <dgm:pt modelId="{E3829422-E995-4390-9D3A-FA95D666A020}">
      <dgm:prSet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Team Communications</a:t>
          </a:r>
          <a:endParaRPr lang="en-US" dirty="0"/>
        </a:p>
      </dgm:t>
    </dgm:pt>
    <dgm:pt modelId="{C65BEA0C-269F-4DDA-857E-D1C53B9B62F0}" type="parTrans" cxnId="{23632B22-627C-486C-A759-DEC3114183AC}">
      <dgm:prSet/>
      <dgm:spPr/>
      <dgm:t>
        <a:bodyPr/>
        <a:lstStyle/>
        <a:p>
          <a:endParaRPr lang="en-US"/>
        </a:p>
      </dgm:t>
    </dgm:pt>
    <dgm:pt modelId="{38A186BA-79A4-49B7-8030-8D38D57531D0}" type="sibTrans" cxnId="{23632B22-627C-486C-A759-DEC3114183AC}">
      <dgm:prSet/>
      <dgm:spPr/>
      <dgm:t>
        <a:bodyPr/>
        <a:lstStyle/>
        <a:p>
          <a:endParaRPr lang="en-US"/>
        </a:p>
      </dgm:t>
    </dgm:pt>
    <dgm:pt modelId="{59F8E8A3-D83B-4437-B078-C1F97144EFBD}">
      <dgm:prSet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Team Org Affairs</a:t>
          </a:r>
          <a:endParaRPr lang="en-US" dirty="0"/>
        </a:p>
      </dgm:t>
    </dgm:pt>
    <dgm:pt modelId="{D422A50C-2F7D-4C25-B815-C300F41A6EF6}" type="parTrans" cxnId="{7C0D4361-9587-42B4-A269-4BD74F3631BF}">
      <dgm:prSet/>
      <dgm:spPr/>
      <dgm:t>
        <a:bodyPr/>
        <a:lstStyle/>
        <a:p>
          <a:endParaRPr lang="en-US"/>
        </a:p>
      </dgm:t>
    </dgm:pt>
    <dgm:pt modelId="{482E8AAA-E03E-46D2-AF69-C9097D632CAE}" type="sibTrans" cxnId="{7C0D4361-9587-42B4-A269-4BD74F3631BF}">
      <dgm:prSet/>
      <dgm:spPr/>
      <dgm:t>
        <a:bodyPr/>
        <a:lstStyle/>
        <a:p>
          <a:endParaRPr lang="en-US"/>
        </a:p>
      </dgm:t>
    </dgm:pt>
    <dgm:pt modelId="{7175D234-34F3-4AE0-95E4-2A5624687B0E}">
      <dgm:prSet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Team Community Outreach</a:t>
          </a:r>
          <a:endParaRPr lang="en-US" dirty="0"/>
        </a:p>
      </dgm:t>
    </dgm:pt>
    <dgm:pt modelId="{78534D34-3E49-45B4-8F39-A6C46DCCD6C1}" type="parTrans" cxnId="{5199F531-3CE7-4074-ADC9-08F33EAE3675}">
      <dgm:prSet/>
      <dgm:spPr/>
      <dgm:t>
        <a:bodyPr/>
        <a:lstStyle/>
        <a:p>
          <a:endParaRPr lang="en-US"/>
        </a:p>
      </dgm:t>
    </dgm:pt>
    <dgm:pt modelId="{69FB34E5-6939-4509-9849-1CA783E7D5B1}" type="sibTrans" cxnId="{5199F531-3CE7-4074-ADC9-08F33EAE3675}">
      <dgm:prSet/>
      <dgm:spPr/>
      <dgm:t>
        <a:bodyPr/>
        <a:lstStyle/>
        <a:p>
          <a:endParaRPr lang="en-US"/>
        </a:p>
      </dgm:t>
    </dgm:pt>
    <dgm:pt modelId="{57BE886E-96D6-4C90-99A9-DC4EDB239345}">
      <dgm:prSet/>
      <dgm:spPr>
        <a:solidFill>
          <a:schemeClr val="accent3"/>
        </a:solidFill>
      </dgm:spPr>
      <dgm:t>
        <a:bodyPr/>
        <a:lstStyle/>
        <a:p>
          <a:r>
            <a:rPr lang="en-US" smtClean="0"/>
            <a:t>ASM liason</a:t>
          </a:r>
          <a:endParaRPr lang="en-US"/>
        </a:p>
      </dgm:t>
    </dgm:pt>
    <dgm:pt modelId="{16AB6688-4A8D-43A0-ABAE-0047D1E350C0}" type="parTrans" cxnId="{FB4635E1-992A-4F05-924F-5B4F8AE03754}">
      <dgm:prSet/>
      <dgm:spPr/>
      <dgm:t>
        <a:bodyPr/>
        <a:lstStyle/>
        <a:p>
          <a:endParaRPr lang="en-US"/>
        </a:p>
      </dgm:t>
    </dgm:pt>
    <dgm:pt modelId="{E0D56724-D813-40F1-AA3A-3164D0AD7BB5}" type="sibTrans" cxnId="{FB4635E1-992A-4F05-924F-5B4F8AE03754}">
      <dgm:prSet/>
      <dgm:spPr/>
      <dgm:t>
        <a:bodyPr/>
        <a:lstStyle/>
        <a:p>
          <a:endParaRPr lang="en-US"/>
        </a:p>
      </dgm:t>
    </dgm:pt>
    <dgm:pt modelId="{19AD2C21-FB11-4358-B71C-FDBEAAF3B3EB}" type="pres">
      <dgm:prSet presAssocID="{A4BB69B3-23BF-449E-BBCD-EEA0AE4ED6A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99FFE22-E7D2-41CC-945E-F5B0D432AC34}" type="pres">
      <dgm:prSet presAssocID="{FB7C48DE-0645-4111-B6C4-0035B5EDA151}" presName="hierRoot1" presStyleCnt="0">
        <dgm:presLayoutVars>
          <dgm:hierBranch val="init"/>
        </dgm:presLayoutVars>
      </dgm:prSet>
      <dgm:spPr/>
    </dgm:pt>
    <dgm:pt modelId="{74E1C3D0-A725-4084-A6E0-EA3D54C74C9A}" type="pres">
      <dgm:prSet presAssocID="{FB7C48DE-0645-4111-B6C4-0035B5EDA151}" presName="rootComposite1" presStyleCnt="0"/>
      <dgm:spPr/>
    </dgm:pt>
    <dgm:pt modelId="{E9EF0D3B-B0E7-4256-8D05-DC5F8EB9964B}" type="pres">
      <dgm:prSet presAssocID="{FB7C48DE-0645-4111-B6C4-0035B5EDA15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488426-4CA3-4445-94FD-BF23194C65DB}" type="pres">
      <dgm:prSet presAssocID="{FB7C48DE-0645-4111-B6C4-0035B5EDA15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B21E2BD-C6D7-4644-ABC4-3BE7EF2B76D9}" type="pres">
      <dgm:prSet presAssocID="{FB7C48DE-0645-4111-B6C4-0035B5EDA151}" presName="hierChild2" presStyleCnt="0"/>
      <dgm:spPr/>
    </dgm:pt>
    <dgm:pt modelId="{8B3BADA2-BC2B-40BF-88EF-3DFB5D4D188C}" type="pres">
      <dgm:prSet presAssocID="{595FCEE9-9105-4197-8E95-1C4A24685052}" presName="Name37" presStyleLbl="parChTrans1D2" presStyleIdx="0" presStyleCnt="5"/>
      <dgm:spPr/>
      <dgm:t>
        <a:bodyPr/>
        <a:lstStyle/>
        <a:p>
          <a:endParaRPr lang="en-US"/>
        </a:p>
      </dgm:t>
    </dgm:pt>
    <dgm:pt modelId="{416109DA-E790-4C16-8DFC-3EAECEF35B3E}" type="pres">
      <dgm:prSet presAssocID="{C9C879F4-D6D5-4F85-8E7D-9F7DAFDA7D60}" presName="hierRoot2" presStyleCnt="0">
        <dgm:presLayoutVars>
          <dgm:hierBranch val="init"/>
        </dgm:presLayoutVars>
      </dgm:prSet>
      <dgm:spPr/>
    </dgm:pt>
    <dgm:pt modelId="{F41C94F9-AE61-4416-80DC-5EC35B49985C}" type="pres">
      <dgm:prSet presAssocID="{C9C879F4-D6D5-4F85-8E7D-9F7DAFDA7D60}" presName="rootComposite" presStyleCnt="0"/>
      <dgm:spPr/>
    </dgm:pt>
    <dgm:pt modelId="{1C07E151-1B22-4421-8650-69DCBC8884CB}" type="pres">
      <dgm:prSet presAssocID="{C9C879F4-D6D5-4F85-8E7D-9F7DAFDA7D60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B82103-87E0-4E5D-8E09-3F056A085EEA}" type="pres">
      <dgm:prSet presAssocID="{C9C879F4-D6D5-4F85-8E7D-9F7DAFDA7D60}" presName="rootConnector" presStyleLbl="node2" presStyleIdx="0" presStyleCnt="5"/>
      <dgm:spPr/>
      <dgm:t>
        <a:bodyPr/>
        <a:lstStyle/>
        <a:p>
          <a:endParaRPr lang="en-US"/>
        </a:p>
      </dgm:t>
    </dgm:pt>
    <dgm:pt modelId="{F656FBD5-1C7C-4F55-AE09-74E6C1F26D28}" type="pres">
      <dgm:prSet presAssocID="{C9C879F4-D6D5-4F85-8E7D-9F7DAFDA7D60}" presName="hierChild4" presStyleCnt="0"/>
      <dgm:spPr/>
    </dgm:pt>
    <dgm:pt modelId="{D083D481-DD5D-47DF-97A8-1D3C297C8B2B}" type="pres">
      <dgm:prSet presAssocID="{C042C477-2B58-496F-95C0-7891A46FD0D2}" presName="Name37" presStyleLbl="parChTrans1D3" presStyleIdx="0" presStyleCnt="5"/>
      <dgm:spPr/>
      <dgm:t>
        <a:bodyPr/>
        <a:lstStyle/>
        <a:p>
          <a:endParaRPr lang="en-US"/>
        </a:p>
      </dgm:t>
    </dgm:pt>
    <dgm:pt modelId="{EB9551D9-3EC7-435F-AF18-7405BC0B8F2F}" type="pres">
      <dgm:prSet presAssocID="{6DEC4C0B-A08B-4ABB-9A0E-EE83CDC8EAF1}" presName="hierRoot2" presStyleCnt="0">
        <dgm:presLayoutVars>
          <dgm:hierBranch/>
        </dgm:presLayoutVars>
      </dgm:prSet>
      <dgm:spPr/>
    </dgm:pt>
    <dgm:pt modelId="{DB60A80F-D7EA-4D4C-9110-D4408D1CB42A}" type="pres">
      <dgm:prSet presAssocID="{6DEC4C0B-A08B-4ABB-9A0E-EE83CDC8EAF1}" presName="rootComposite" presStyleCnt="0"/>
      <dgm:spPr/>
    </dgm:pt>
    <dgm:pt modelId="{BCC64CCD-C0EA-45FE-96C8-5A56DA0F8843}" type="pres">
      <dgm:prSet presAssocID="{6DEC4C0B-A08B-4ABB-9A0E-EE83CDC8EAF1}" presName="rootText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C6369A-F47C-4CC1-8B79-AA08E04A8A87}" type="pres">
      <dgm:prSet presAssocID="{6DEC4C0B-A08B-4ABB-9A0E-EE83CDC8EAF1}" presName="rootConnector" presStyleLbl="node3" presStyleIdx="0" presStyleCnt="5"/>
      <dgm:spPr/>
      <dgm:t>
        <a:bodyPr/>
        <a:lstStyle/>
        <a:p>
          <a:endParaRPr lang="en-US"/>
        </a:p>
      </dgm:t>
    </dgm:pt>
    <dgm:pt modelId="{F78EEC2F-4EDF-43EF-94FB-3FE316D4E6B2}" type="pres">
      <dgm:prSet presAssocID="{6DEC4C0B-A08B-4ABB-9A0E-EE83CDC8EAF1}" presName="hierChild4" presStyleCnt="0"/>
      <dgm:spPr/>
    </dgm:pt>
    <dgm:pt modelId="{70FA2E1A-4E09-4FBD-A90E-99306937313C}" type="pres">
      <dgm:prSet presAssocID="{6DEC4C0B-A08B-4ABB-9A0E-EE83CDC8EAF1}" presName="hierChild5" presStyleCnt="0"/>
      <dgm:spPr/>
    </dgm:pt>
    <dgm:pt modelId="{9070AE82-E858-4BD6-9801-A5F92DAE6006}" type="pres">
      <dgm:prSet presAssocID="{C9C879F4-D6D5-4F85-8E7D-9F7DAFDA7D60}" presName="hierChild5" presStyleCnt="0"/>
      <dgm:spPr/>
    </dgm:pt>
    <dgm:pt modelId="{DA6109A7-323F-4F3E-AC3E-6982E7D25359}" type="pres">
      <dgm:prSet presAssocID="{0D261851-2701-4283-B7AA-EB330BC1C270}" presName="Name37" presStyleLbl="parChTrans1D2" presStyleIdx="1" presStyleCnt="5"/>
      <dgm:spPr/>
      <dgm:t>
        <a:bodyPr/>
        <a:lstStyle/>
        <a:p>
          <a:endParaRPr lang="en-US"/>
        </a:p>
      </dgm:t>
    </dgm:pt>
    <dgm:pt modelId="{54910368-4721-497B-8744-1FBFF31394D7}" type="pres">
      <dgm:prSet presAssocID="{55C0D72E-EFAF-45BA-A6B0-89F34F1C1F15}" presName="hierRoot2" presStyleCnt="0">
        <dgm:presLayoutVars>
          <dgm:hierBranch val="init"/>
        </dgm:presLayoutVars>
      </dgm:prSet>
      <dgm:spPr/>
    </dgm:pt>
    <dgm:pt modelId="{B1FA2D4E-DB30-4564-A124-4B04A9442A56}" type="pres">
      <dgm:prSet presAssocID="{55C0D72E-EFAF-45BA-A6B0-89F34F1C1F15}" presName="rootComposite" presStyleCnt="0"/>
      <dgm:spPr/>
    </dgm:pt>
    <dgm:pt modelId="{A0D08F08-E346-4506-9612-7B7439E21456}" type="pres">
      <dgm:prSet presAssocID="{55C0D72E-EFAF-45BA-A6B0-89F34F1C1F15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129FAF-F3AC-4CF7-891D-6345C6ADC1D8}" type="pres">
      <dgm:prSet presAssocID="{55C0D72E-EFAF-45BA-A6B0-89F34F1C1F15}" presName="rootConnector" presStyleLbl="node2" presStyleIdx="1" presStyleCnt="5"/>
      <dgm:spPr/>
      <dgm:t>
        <a:bodyPr/>
        <a:lstStyle/>
        <a:p>
          <a:endParaRPr lang="en-US"/>
        </a:p>
      </dgm:t>
    </dgm:pt>
    <dgm:pt modelId="{5E52F570-ACEB-4B52-9216-33E093B6DB13}" type="pres">
      <dgm:prSet presAssocID="{55C0D72E-EFAF-45BA-A6B0-89F34F1C1F15}" presName="hierChild4" presStyleCnt="0"/>
      <dgm:spPr/>
    </dgm:pt>
    <dgm:pt modelId="{A2F9B3CD-0E20-495D-9585-3A91D1F355AD}" type="pres">
      <dgm:prSet presAssocID="{C65BEA0C-269F-4DDA-857E-D1C53B9B62F0}" presName="Name37" presStyleLbl="parChTrans1D3" presStyleIdx="1" presStyleCnt="5"/>
      <dgm:spPr/>
      <dgm:t>
        <a:bodyPr/>
        <a:lstStyle/>
        <a:p>
          <a:endParaRPr lang="en-US"/>
        </a:p>
      </dgm:t>
    </dgm:pt>
    <dgm:pt modelId="{2EF19455-586D-4313-9DE1-6C5A802020C8}" type="pres">
      <dgm:prSet presAssocID="{E3829422-E995-4390-9D3A-FA95D666A020}" presName="hierRoot2" presStyleCnt="0">
        <dgm:presLayoutVars>
          <dgm:hierBranch val="init"/>
        </dgm:presLayoutVars>
      </dgm:prSet>
      <dgm:spPr/>
    </dgm:pt>
    <dgm:pt modelId="{3B4B98FB-91B0-40F4-871D-8083596F4EAD}" type="pres">
      <dgm:prSet presAssocID="{E3829422-E995-4390-9D3A-FA95D666A020}" presName="rootComposite" presStyleCnt="0"/>
      <dgm:spPr/>
    </dgm:pt>
    <dgm:pt modelId="{13C608E0-1E0B-460C-A312-61549027FB7F}" type="pres">
      <dgm:prSet presAssocID="{E3829422-E995-4390-9D3A-FA95D666A020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D4E768-9133-440B-8160-4DE459D46B57}" type="pres">
      <dgm:prSet presAssocID="{E3829422-E995-4390-9D3A-FA95D666A020}" presName="rootConnector" presStyleLbl="node3" presStyleIdx="1" presStyleCnt="5"/>
      <dgm:spPr/>
      <dgm:t>
        <a:bodyPr/>
        <a:lstStyle/>
        <a:p>
          <a:endParaRPr lang="en-US"/>
        </a:p>
      </dgm:t>
    </dgm:pt>
    <dgm:pt modelId="{70D0B20F-C19C-4D69-8340-05147439E5FB}" type="pres">
      <dgm:prSet presAssocID="{E3829422-E995-4390-9D3A-FA95D666A020}" presName="hierChild4" presStyleCnt="0"/>
      <dgm:spPr/>
    </dgm:pt>
    <dgm:pt modelId="{4BEB6471-606D-4E57-85AF-F665383723E0}" type="pres">
      <dgm:prSet presAssocID="{E3829422-E995-4390-9D3A-FA95D666A020}" presName="hierChild5" presStyleCnt="0"/>
      <dgm:spPr/>
    </dgm:pt>
    <dgm:pt modelId="{5797E834-E036-47AE-9EC2-C870D876A5A0}" type="pres">
      <dgm:prSet presAssocID="{55C0D72E-EFAF-45BA-A6B0-89F34F1C1F15}" presName="hierChild5" presStyleCnt="0"/>
      <dgm:spPr/>
    </dgm:pt>
    <dgm:pt modelId="{64BB6511-43BF-4D7F-8ED6-DE9F8436D62C}" type="pres">
      <dgm:prSet presAssocID="{8C1F7BFF-0030-4946-8C40-080E03F6CF42}" presName="Name37" presStyleLbl="parChTrans1D2" presStyleIdx="2" presStyleCnt="5"/>
      <dgm:spPr/>
      <dgm:t>
        <a:bodyPr/>
        <a:lstStyle/>
        <a:p>
          <a:endParaRPr lang="en-US"/>
        </a:p>
      </dgm:t>
    </dgm:pt>
    <dgm:pt modelId="{93CDC55C-6862-4BBA-A363-398EFEDB6041}" type="pres">
      <dgm:prSet presAssocID="{C4129626-BF16-4663-ADC0-44DC61C82C87}" presName="hierRoot2" presStyleCnt="0">
        <dgm:presLayoutVars>
          <dgm:hierBranch val="init"/>
        </dgm:presLayoutVars>
      </dgm:prSet>
      <dgm:spPr/>
    </dgm:pt>
    <dgm:pt modelId="{3F8A01D5-3D92-47F6-B753-428610E24A55}" type="pres">
      <dgm:prSet presAssocID="{C4129626-BF16-4663-ADC0-44DC61C82C87}" presName="rootComposite" presStyleCnt="0"/>
      <dgm:spPr/>
    </dgm:pt>
    <dgm:pt modelId="{74235AAF-A480-4435-A425-DDEB499026FF}" type="pres">
      <dgm:prSet presAssocID="{C4129626-BF16-4663-ADC0-44DC61C82C87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5A79A1-AFA4-4BA0-B07B-873A3CC14FF2}" type="pres">
      <dgm:prSet presAssocID="{C4129626-BF16-4663-ADC0-44DC61C82C87}" presName="rootConnector" presStyleLbl="node2" presStyleIdx="2" presStyleCnt="5"/>
      <dgm:spPr/>
      <dgm:t>
        <a:bodyPr/>
        <a:lstStyle/>
        <a:p>
          <a:endParaRPr lang="en-US"/>
        </a:p>
      </dgm:t>
    </dgm:pt>
    <dgm:pt modelId="{4D8A8FD6-18F4-4A01-B14E-250E59FE7D16}" type="pres">
      <dgm:prSet presAssocID="{C4129626-BF16-4663-ADC0-44DC61C82C87}" presName="hierChild4" presStyleCnt="0"/>
      <dgm:spPr/>
    </dgm:pt>
    <dgm:pt modelId="{45C71445-DDE9-4867-8500-85602C855459}" type="pres">
      <dgm:prSet presAssocID="{D422A50C-2F7D-4C25-B815-C300F41A6EF6}" presName="Name37" presStyleLbl="parChTrans1D3" presStyleIdx="2" presStyleCnt="5"/>
      <dgm:spPr/>
      <dgm:t>
        <a:bodyPr/>
        <a:lstStyle/>
        <a:p>
          <a:endParaRPr lang="en-US"/>
        </a:p>
      </dgm:t>
    </dgm:pt>
    <dgm:pt modelId="{342BB16E-E19B-475B-A054-073764C21AD5}" type="pres">
      <dgm:prSet presAssocID="{59F8E8A3-D83B-4437-B078-C1F97144EFBD}" presName="hierRoot2" presStyleCnt="0">
        <dgm:presLayoutVars>
          <dgm:hierBranch val="init"/>
        </dgm:presLayoutVars>
      </dgm:prSet>
      <dgm:spPr/>
    </dgm:pt>
    <dgm:pt modelId="{A5CB4985-2951-4F8E-8397-849091BC305A}" type="pres">
      <dgm:prSet presAssocID="{59F8E8A3-D83B-4437-B078-C1F97144EFBD}" presName="rootComposite" presStyleCnt="0"/>
      <dgm:spPr/>
    </dgm:pt>
    <dgm:pt modelId="{57A0A8EB-63EC-49CB-9C7E-FC1DD011F493}" type="pres">
      <dgm:prSet presAssocID="{59F8E8A3-D83B-4437-B078-C1F97144EFBD}" presName="rootText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8323D7-3611-464B-9709-AD9A1212EE49}" type="pres">
      <dgm:prSet presAssocID="{59F8E8A3-D83B-4437-B078-C1F97144EFBD}" presName="rootConnector" presStyleLbl="node3" presStyleIdx="2" presStyleCnt="5"/>
      <dgm:spPr/>
      <dgm:t>
        <a:bodyPr/>
        <a:lstStyle/>
        <a:p>
          <a:endParaRPr lang="en-US"/>
        </a:p>
      </dgm:t>
    </dgm:pt>
    <dgm:pt modelId="{1C9E384D-25C2-4918-9167-863488EFE424}" type="pres">
      <dgm:prSet presAssocID="{59F8E8A3-D83B-4437-B078-C1F97144EFBD}" presName="hierChild4" presStyleCnt="0"/>
      <dgm:spPr/>
    </dgm:pt>
    <dgm:pt modelId="{32158D50-706D-45FD-9891-43488BB8D3AB}" type="pres">
      <dgm:prSet presAssocID="{59F8E8A3-D83B-4437-B078-C1F97144EFBD}" presName="hierChild5" presStyleCnt="0"/>
      <dgm:spPr/>
    </dgm:pt>
    <dgm:pt modelId="{B4D9FB89-4CE1-42F2-A2A6-8C862FD2D934}" type="pres">
      <dgm:prSet presAssocID="{C4129626-BF16-4663-ADC0-44DC61C82C87}" presName="hierChild5" presStyleCnt="0"/>
      <dgm:spPr/>
    </dgm:pt>
    <dgm:pt modelId="{774A8305-EA34-4BA0-BA77-7B3527E4B0CB}" type="pres">
      <dgm:prSet presAssocID="{1A5EAC6C-BB92-44D9-ACBA-F1E1FCA2BA6E}" presName="Name37" presStyleLbl="parChTrans1D2" presStyleIdx="3" presStyleCnt="5"/>
      <dgm:spPr/>
      <dgm:t>
        <a:bodyPr/>
        <a:lstStyle/>
        <a:p>
          <a:endParaRPr lang="en-US"/>
        </a:p>
      </dgm:t>
    </dgm:pt>
    <dgm:pt modelId="{C5412FD7-8561-403C-8869-A66F5BFC11D0}" type="pres">
      <dgm:prSet presAssocID="{95666C54-99D5-47A2-9F5E-D4563152016F}" presName="hierRoot2" presStyleCnt="0">
        <dgm:presLayoutVars>
          <dgm:hierBranch val="init"/>
        </dgm:presLayoutVars>
      </dgm:prSet>
      <dgm:spPr/>
    </dgm:pt>
    <dgm:pt modelId="{4E42B2DA-E1F8-4989-B40F-4F107E0D18D8}" type="pres">
      <dgm:prSet presAssocID="{95666C54-99D5-47A2-9F5E-D4563152016F}" presName="rootComposite" presStyleCnt="0"/>
      <dgm:spPr/>
    </dgm:pt>
    <dgm:pt modelId="{72B7C8D4-C8AD-414D-AEF1-2648A933C0B1}" type="pres">
      <dgm:prSet presAssocID="{95666C54-99D5-47A2-9F5E-D4563152016F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A2BA4B-19F9-4B10-934F-EF39AC7D648A}" type="pres">
      <dgm:prSet presAssocID="{95666C54-99D5-47A2-9F5E-D4563152016F}" presName="rootConnector" presStyleLbl="node2" presStyleIdx="3" presStyleCnt="5"/>
      <dgm:spPr/>
      <dgm:t>
        <a:bodyPr/>
        <a:lstStyle/>
        <a:p>
          <a:endParaRPr lang="en-US"/>
        </a:p>
      </dgm:t>
    </dgm:pt>
    <dgm:pt modelId="{30C32D1D-110F-4FE7-8F6E-3C4A2337DDA9}" type="pres">
      <dgm:prSet presAssocID="{95666C54-99D5-47A2-9F5E-D4563152016F}" presName="hierChild4" presStyleCnt="0"/>
      <dgm:spPr/>
    </dgm:pt>
    <dgm:pt modelId="{57564642-F8F8-4D57-9090-E55EC692A3BB}" type="pres">
      <dgm:prSet presAssocID="{78534D34-3E49-45B4-8F39-A6C46DCCD6C1}" presName="Name37" presStyleLbl="parChTrans1D3" presStyleIdx="3" presStyleCnt="5"/>
      <dgm:spPr/>
      <dgm:t>
        <a:bodyPr/>
        <a:lstStyle/>
        <a:p>
          <a:endParaRPr lang="en-US"/>
        </a:p>
      </dgm:t>
    </dgm:pt>
    <dgm:pt modelId="{8ABF378E-F5F5-4671-B484-0C13ADC391FF}" type="pres">
      <dgm:prSet presAssocID="{7175D234-34F3-4AE0-95E4-2A5624687B0E}" presName="hierRoot2" presStyleCnt="0">
        <dgm:presLayoutVars>
          <dgm:hierBranch val="init"/>
        </dgm:presLayoutVars>
      </dgm:prSet>
      <dgm:spPr/>
    </dgm:pt>
    <dgm:pt modelId="{B24C1388-B1D5-4CF5-A419-49F9CBA9AE4F}" type="pres">
      <dgm:prSet presAssocID="{7175D234-34F3-4AE0-95E4-2A5624687B0E}" presName="rootComposite" presStyleCnt="0"/>
      <dgm:spPr/>
    </dgm:pt>
    <dgm:pt modelId="{C8C4C6E6-C972-4934-8E72-D18E651996E8}" type="pres">
      <dgm:prSet presAssocID="{7175D234-34F3-4AE0-95E4-2A5624687B0E}" presName="rootText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B0DB71-6DEE-4271-9DAE-45279F930294}" type="pres">
      <dgm:prSet presAssocID="{7175D234-34F3-4AE0-95E4-2A5624687B0E}" presName="rootConnector" presStyleLbl="node3" presStyleIdx="3" presStyleCnt="5"/>
      <dgm:spPr/>
      <dgm:t>
        <a:bodyPr/>
        <a:lstStyle/>
        <a:p>
          <a:endParaRPr lang="en-US"/>
        </a:p>
      </dgm:t>
    </dgm:pt>
    <dgm:pt modelId="{2F5848EB-2371-46F1-AFED-9CAB52E6B8BC}" type="pres">
      <dgm:prSet presAssocID="{7175D234-34F3-4AE0-95E4-2A5624687B0E}" presName="hierChild4" presStyleCnt="0"/>
      <dgm:spPr/>
    </dgm:pt>
    <dgm:pt modelId="{23625493-E91F-4BE8-8E4D-54BC30F4E9C6}" type="pres">
      <dgm:prSet presAssocID="{7175D234-34F3-4AE0-95E4-2A5624687B0E}" presName="hierChild5" presStyleCnt="0"/>
      <dgm:spPr/>
    </dgm:pt>
    <dgm:pt modelId="{FCFE24F5-7A35-48E7-8CD5-C02AABAEBD89}" type="pres">
      <dgm:prSet presAssocID="{95666C54-99D5-47A2-9F5E-D4563152016F}" presName="hierChild5" presStyleCnt="0"/>
      <dgm:spPr/>
    </dgm:pt>
    <dgm:pt modelId="{BCFED121-3685-4492-A7D8-AE67243656E1}" type="pres">
      <dgm:prSet presAssocID="{5E83910E-1D47-4914-BDFB-4FA44C537D8E}" presName="Name37" presStyleLbl="parChTrans1D2" presStyleIdx="4" presStyleCnt="5"/>
      <dgm:spPr/>
      <dgm:t>
        <a:bodyPr/>
        <a:lstStyle/>
        <a:p>
          <a:endParaRPr lang="en-US"/>
        </a:p>
      </dgm:t>
    </dgm:pt>
    <dgm:pt modelId="{F550639E-FDF4-4C08-B497-9713D497DD84}" type="pres">
      <dgm:prSet presAssocID="{0919D15E-CAD7-4265-9107-3C91A84F6C70}" presName="hierRoot2" presStyleCnt="0">
        <dgm:presLayoutVars>
          <dgm:hierBranch val="init"/>
        </dgm:presLayoutVars>
      </dgm:prSet>
      <dgm:spPr/>
    </dgm:pt>
    <dgm:pt modelId="{E3F5BC10-2979-4FC3-91D1-3816BBE36DA0}" type="pres">
      <dgm:prSet presAssocID="{0919D15E-CAD7-4265-9107-3C91A84F6C70}" presName="rootComposite" presStyleCnt="0"/>
      <dgm:spPr/>
    </dgm:pt>
    <dgm:pt modelId="{FD76C940-C946-4EA7-9029-42E560BA3A9A}" type="pres">
      <dgm:prSet presAssocID="{0919D15E-CAD7-4265-9107-3C91A84F6C70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6BF960-7A1A-4844-B5F8-D3B85B7F3896}" type="pres">
      <dgm:prSet presAssocID="{0919D15E-CAD7-4265-9107-3C91A84F6C70}" presName="rootConnector" presStyleLbl="node2" presStyleIdx="4" presStyleCnt="5"/>
      <dgm:spPr/>
      <dgm:t>
        <a:bodyPr/>
        <a:lstStyle/>
        <a:p>
          <a:endParaRPr lang="en-US"/>
        </a:p>
      </dgm:t>
    </dgm:pt>
    <dgm:pt modelId="{56A9A1FD-42AC-456B-9B32-C8E5AF82FAD6}" type="pres">
      <dgm:prSet presAssocID="{0919D15E-CAD7-4265-9107-3C91A84F6C70}" presName="hierChild4" presStyleCnt="0"/>
      <dgm:spPr/>
    </dgm:pt>
    <dgm:pt modelId="{4CD1F0CA-5340-4EAF-9C0A-59824D432B4D}" type="pres">
      <dgm:prSet presAssocID="{16AB6688-4A8D-43A0-ABAE-0047D1E350C0}" presName="Name37" presStyleLbl="parChTrans1D3" presStyleIdx="4" presStyleCnt="5"/>
      <dgm:spPr/>
      <dgm:t>
        <a:bodyPr/>
        <a:lstStyle/>
        <a:p>
          <a:endParaRPr lang="en-US"/>
        </a:p>
      </dgm:t>
    </dgm:pt>
    <dgm:pt modelId="{B1334072-D8EB-44DD-82BA-0FE684EAB724}" type="pres">
      <dgm:prSet presAssocID="{57BE886E-96D6-4C90-99A9-DC4EDB239345}" presName="hierRoot2" presStyleCnt="0">
        <dgm:presLayoutVars>
          <dgm:hierBranch val="init"/>
        </dgm:presLayoutVars>
      </dgm:prSet>
      <dgm:spPr/>
    </dgm:pt>
    <dgm:pt modelId="{F83026B3-51E6-412B-8B8D-343E328AE865}" type="pres">
      <dgm:prSet presAssocID="{57BE886E-96D6-4C90-99A9-DC4EDB239345}" presName="rootComposite" presStyleCnt="0"/>
      <dgm:spPr/>
    </dgm:pt>
    <dgm:pt modelId="{15729573-D13E-49A7-A614-E8D56801821F}" type="pres">
      <dgm:prSet presAssocID="{57BE886E-96D6-4C90-99A9-DC4EDB239345}" presName="rootText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6F0222-8877-4CC7-BEAE-319B8AF23D8C}" type="pres">
      <dgm:prSet presAssocID="{57BE886E-96D6-4C90-99A9-DC4EDB239345}" presName="rootConnector" presStyleLbl="node3" presStyleIdx="4" presStyleCnt="5"/>
      <dgm:spPr/>
      <dgm:t>
        <a:bodyPr/>
        <a:lstStyle/>
        <a:p>
          <a:endParaRPr lang="en-US"/>
        </a:p>
      </dgm:t>
    </dgm:pt>
    <dgm:pt modelId="{297C4DFD-1840-4E55-BEA0-2CF41C2744B1}" type="pres">
      <dgm:prSet presAssocID="{57BE886E-96D6-4C90-99A9-DC4EDB239345}" presName="hierChild4" presStyleCnt="0"/>
      <dgm:spPr/>
    </dgm:pt>
    <dgm:pt modelId="{9CF880DE-61FF-4ADC-9D59-F435AF01C8D9}" type="pres">
      <dgm:prSet presAssocID="{57BE886E-96D6-4C90-99A9-DC4EDB239345}" presName="hierChild5" presStyleCnt="0"/>
      <dgm:spPr/>
    </dgm:pt>
    <dgm:pt modelId="{E54F82E5-68E4-48EC-8453-A3AA1FDEA5B5}" type="pres">
      <dgm:prSet presAssocID="{0919D15E-CAD7-4265-9107-3C91A84F6C70}" presName="hierChild5" presStyleCnt="0"/>
      <dgm:spPr/>
    </dgm:pt>
    <dgm:pt modelId="{9C94EA6E-E8ED-427A-86D0-011A959A758B}" type="pres">
      <dgm:prSet presAssocID="{FB7C48DE-0645-4111-B6C4-0035B5EDA151}" presName="hierChild3" presStyleCnt="0"/>
      <dgm:spPr/>
    </dgm:pt>
  </dgm:ptLst>
  <dgm:cxnLst>
    <dgm:cxn modelId="{F8E9C46D-3C74-784E-95F2-D9E0B9940CF8}" type="presOf" srcId="{C9C879F4-D6D5-4F85-8E7D-9F7DAFDA7D60}" destId="{1C07E151-1B22-4421-8650-69DCBC8884CB}" srcOrd="0" destOrd="0" presId="urn:microsoft.com/office/officeart/2005/8/layout/orgChart1"/>
    <dgm:cxn modelId="{4109467F-F6EE-8A4C-853F-C8DD5ACEA7C4}" type="presOf" srcId="{A4BB69B3-23BF-449E-BBCD-EEA0AE4ED6AE}" destId="{19AD2C21-FB11-4358-B71C-FDBEAAF3B3EB}" srcOrd="0" destOrd="0" presId="urn:microsoft.com/office/officeart/2005/8/layout/orgChart1"/>
    <dgm:cxn modelId="{7C328711-A95A-AF48-8CCC-AA3D9A08C227}" type="presOf" srcId="{59F8E8A3-D83B-4437-B078-C1F97144EFBD}" destId="{BC8323D7-3611-464B-9709-AD9A1212EE49}" srcOrd="1" destOrd="0" presId="urn:microsoft.com/office/officeart/2005/8/layout/orgChart1"/>
    <dgm:cxn modelId="{23632B22-627C-486C-A759-DEC3114183AC}" srcId="{55C0D72E-EFAF-45BA-A6B0-89F34F1C1F15}" destId="{E3829422-E995-4390-9D3A-FA95D666A020}" srcOrd="0" destOrd="0" parTransId="{C65BEA0C-269F-4DDA-857E-D1C53B9B62F0}" sibTransId="{38A186BA-79A4-49B7-8030-8D38D57531D0}"/>
    <dgm:cxn modelId="{A4FBFB1B-2EB2-C24E-BDC7-A43C6B13B769}" type="presOf" srcId="{78534D34-3E49-45B4-8F39-A6C46DCCD6C1}" destId="{57564642-F8F8-4D57-9090-E55EC692A3BB}" srcOrd="0" destOrd="0" presId="urn:microsoft.com/office/officeart/2005/8/layout/orgChart1"/>
    <dgm:cxn modelId="{706A6A2E-149C-5144-B59B-96FD7B094519}" type="presOf" srcId="{6DEC4C0B-A08B-4ABB-9A0E-EE83CDC8EAF1}" destId="{BCC64CCD-C0EA-45FE-96C8-5A56DA0F8843}" srcOrd="0" destOrd="0" presId="urn:microsoft.com/office/officeart/2005/8/layout/orgChart1"/>
    <dgm:cxn modelId="{2C7CE641-98B6-1841-84A3-254FA033CD98}" type="presOf" srcId="{95666C54-99D5-47A2-9F5E-D4563152016F}" destId="{DCA2BA4B-19F9-4B10-934F-EF39AC7D648A}" srcOrd="1" destOrd="0" presId="urn:microsoft.com/office/officeart/2005/8/layout/orgChart1"/>
    <dgm:cxn modelId="{50DD7C79-8DBC-1042-8C74-EAB4FC4A7978}" type="presOf" srcId="{95666C54-99D5-47A2-9F5E-D4563152016F}" destId="{72B7C8D4-C8AD-414D-AEF1-2648A933C0B1}" srcOrd="0" destOrd="0" presId="urn:microsoft.com/office/officeart/2005/8/layout/orgChart1"/>
    <dgm:cxn modelId="{F05C49DE-4B13-4C94-B4B3-31923B61C26A}" srcId="{FB7C48DE-0645-4111-B6C4-0035B5EDA151}" destId="{0919D15E-CAD7-4265-9107-3C91A84F6C70}" srcOrd="4" destOrd="0" parTransId="{5E83910E-1D47-4914-BDFB-4FA44C537D8E}" sibTransId="{98C53F09-52BE-4B5A-90DC-B5717A75D434}"/>
    <dgm:cxn modelId="{56283654-88BA-F745-8A2F-68C6F44D02BF}" type="presOf" srcId="{8C1F7BFF-0030-4946-8C40-080E03F6CF42}" destId="{64BB6511-43BF-4D7F-8ED6-DE9F8436D62C}" srcOrd="0" destOrd="0" presId="urn:microsoft.com/office/officeart/2005/8/layout/orgChart1"/>
    <dgm:cxn modelId="{70F59B45-D295-DE43-B8D5-24BEBBF8C549}" type="presOf" srcId="{0D261851-2701-4283-B7AA-EB330BC1C270}" destId="{DA6109A7-323F-4F3E-AC3E-6982E7D25359}" srcOrd="0" destOrd="0" presId="urn:microsoft.com/office/officeart/2005/8/layout/orgChart1"/>
    <dgm:cxn modelId="{2B05BFEF-0837-7145-97D3-6E466F156037}" type="presOf" srcId="{C4129626-BF16-4663-ADC0-44DC61C82C87}" destId="{74235AAF-A480-4435-A425-DDEB499026FF}" srcOrd="0" destOrd="0" presId="urn:microsoft.com/office/officeart/2005/8/layout/orgChart1"/>
    <dgm:cxn modelId="{24E8760C-24B1-4A82-8422-03D73B139DA8}" srcId="{FB7C48DE-0645-4111-B6C4-0035B5EDA151}" destId="{C9C879F4-D6D5-4F85-8E7D-9F7DAFDA7D60}" srcOrd="0" destOrd="0" parTransId="{595FCEE9-9105-4197-8E95-1C4A24685052}" sibTransId="{586DBB85-3CD0-4F3E-B525-2F574231E39E}"/>
    <dgm:cxn modelId="{B503A02A-9B64-0E4B-AA34-6393DDF7DE2A}" type="presOf" srcId="{16AB6688-4A8D-43A0-ABAE-0047D1E350C0}" destId="{4CD1F0CA-5340-4EAF-9C0A-59824D432B4D}" srcOrd="0" destOrd="0" presId="urn:microsoft.com/office/officeart/2005/8/layout/orgChart1"/>
    <dgm:cxn modelId="{BDAB22EB-D229-104D-AFDA-F93021509C6C}" type="presOf" srcId="{C65BEA0C-269F-4DDA-857E-D1C53B9B62F0}" destId="{A2F9B3CD-0E20-495D-9585-3A91D1F355AD}" srcOrd="0" destOrd="0" presId="urn:microsoft.com/office/officeart/2005/8/layout/orgChart1"/>
    <dgm:cxn modelId="{FB4635E1-992A-4F05-924F-5B4F8AE03754}" srcId="{0919D15E-CAD7-4265-9107-3C91A84F6C70}" destId="{57BE886E-96D6-4C90-99A9-DC4EDB239345}" srcOrd="0" destOrd="0" parTransId="{16AB6688-4A8D-43A0-ABAE-0047D1E350C0}" sibTransId="{E0D56724-D813-40F1-AA3A-3164D0AD7BB5}"/>
    <dgm:cxn modelId="{5199F531-3CE7-4074-ADC9-08F33EAE3675}" srcId="{95666C54-99D5-47A2-9F5E-D4563152016F}" destId="{7175D234-34F3-4AE0-95E4-2A5624687B0E}" srcOrd="0" destOrd="0" parTransId="{78534D34-3E49-45B4-8F39-A6C46DCCD6C1}" sibTransId="{69FB34E5-6939-4509-9849-1CA783E7D5B1}"/>
    <dgm:cxn modelId="{92BF415A-5E15-C549-9376-2CD00A48F21E}" type="presOf" srcId="{59F8E8A3-D83B-4437-B078-C1F97144EFBD}" destId="{57A0A8EB-63EC-49CB-9C7E-FC1DD011F493}" srcOrd="0" destOrd="0" presId="urn:microsoft.com/office/officeart/2005/8/layout/orgChart1"/>
    <dgm:cxn modelId="{EE6BC920-866B-E048-A698-61F93ECAB067}" type="presOf" srcId="{FB7C48DE-0645-4111-B6C4-0035B5EDA151}" destId="{A5488426-4CA3-4445-94FD-BF23194C65DB}" srcOrd="1" destOrd="0" presId="urn:microsoft.com/office/officeart/2005/8/layout/orgChart1"/>
    <dgm:cxn modelId="{79B6B4E9-0FAE-450C-A0D8-A9655577DD7B}" srcId="{FB7C48DE-0645-4111-B6C4-0035B5EDA151}" destId="{95666C54-99D5-47A2-9F5E-D4563152016F}" srcOrd="3" destOrd="0" parTransId="{1A5EAC6C-BB92-44D9-ACBA-F1E1FCA2BA6E}" sibTransId="{0E28E262-7AAE-4DAC-980F-A0FC8B8D16D2}"/>
    <dgm:cxn modelId="{36E625EE-E0F2-8C46-BF22-0CD30A772B76}" type="presOf" srcId="{0919D15E-CAD7-4265-9107-3C91A84F6C70}" destId="{F46BF960-7A1A-4844-B5F8-D3B85B7F3896}" srcOrd="1" destOrd="0" presId="urn:microsoft.com/office/officeart/2005/8/layout/orgChart1"/>
    <dgm:cxn modelId="{D9FE828A-26F1-004E-805F-B25D084CAABD}" type="presOf" srcId="{55C0D72E-EFAF-45BA-A6B0-89F34F1C1F15}" destId="{A0D08F08-E346-4506-9612-7B7439E21456}" srcOrd="0" destOrd="0" presId="urn:microsoft.com/office/officeart/2005/8/layout/orgChart1"/>
    <dgm:cxn modelId="{BD59ADAF-90C6-1849-84B6-4A02C644D1CF}" type="presOf" srcId="{0919D15E-CAD7-4265-9107-3C91A84F6C70}" destId="{FD76C940-C946-4EA7-9029-42E560BA3A9A}" srcOrd="0" destOrd="0" presId="urn:microsoft.com/office/officeart/2005/8/layout/orgChart1"/>
    <dgm:cxn modelId="{1313684B-598F-43E2-9D74-3E214CEB895E}" srcId="{C9C879F4-D6D5-4F85-8E7D-9F7DAFDA7D60}" destId="{6DEC4C0B-A08B-4ABB-9A0E-EE83CDC8EAF1}" srcOrd="0" destOrd="0" parTransId="{C042C477-2B58-496F-95C0-7891A46FD0D2}" sibTransId="{6F90D493-B6AF-4CCC-A107-9FA83E92DF5B}"/>
    <dgm:cxn modelId="{227E1333-2477-5A47-9B36-8D9C9DFC46F2}" type="presOf" srcId="{C9C879F4-D6D5-4F85-8E7D-9F7DAFDA7D60}" destId="{15B82103-87E0-4E5D-8E09-3F056A085EEA}" srcOrd="1" destOrd="0" presId="urn:microsoft.com/office/officeart/2005/8/layout/orgChart1"/>
    <dgm:cxn modelId="{1344971C-CD5B-6846-9095-9BB3ECE38BB0}" type="presOf" srcId="{7175D234-34F3-4AE0-95E4-2A5624687B0E}" destId="{C8C4C6E6-C972-4934-8E72-D18E651996E8}" srcOrd="0" destOrd="0" presId="urn:microsoft.com/office/officeart/2005/8/layout/orgChart1"/>
    <dgm:cxn modelId="{D923CE9A-DC59-FA4C-82E6-402ED2099C19}" type="presOf" srcId="{E3829422-E995-4390-9D3A-FA95D666A020}" destId="{13C608E0-1E0B-460C-A312-61549027FB7F}" srcOrd="0" destOrd="0" presId="urn:microsoft.com/office/officeart/2005/8/layout/orgChart1"/>
    <dgm:cxn modelId="{0D370A88-F600-B540-B023-583D29914D30}" type="presOf" srcId="{5E83910E-1D47-4914-BDFB-4FA44C537D8E}" destId="{BCFED121-3685-4492-A7D8-AE67243656E1}" srcOrd="0" destOrd="0" presId="urn:microsoft.com/office/officeart/2005/8/layout/orgChart1"/>
    <dgm:cxn modelId="{0070069F-DEF1-7743-AFC1-95C03660C710}" type="presOf" srcId="{6DEC4C0B-A08B-4ABB-9A0E-EE83CDC8EAF1}" destId="{8CC6369A-F47C-4CC1-8B79-AA08E04A8A87}" srcOrd="1" destOrd="0" presId="urn:microsoft.com/office/officeart/2005/8/layout/orgChart1"/>
    <dgm:cxn modelId="{F9957C21-4A72-0749-8056-1AFB8BEEEDB0}" type="presOf" srcId="{E3829422-E995-4390-9D3A-FA95D666A020}" destId="{3ED4E768-9133-440B-8160-4DE459D46B57}" srcOrd="1" destOrd="0" presId="urn:microsoft.com/office/officeart/2005/8/layout/orgChart1"/>
    <dgm:cxn modelId="{3D615A02-27B4-F740-974D-C7A9FC8D1BD1}" type="presOf" srcId="{D422A50C-2F7D-4C25-B815-C300F41A6EF6}" destId="{45C71445-DDE9-4867-8500-85602C855459}" srcOrd="0" destOrd="0" presId="urn:microsoft.com/office/officeart/2005/8/layout/orgChart1"/>
    <dgm:cxn modelId="{AD177CF1-EA1F-3949-B233-6891193AF851}" type="presOf" srcId="{1A5EAC6C-BB92-44D9-ACBA-F1E1FCA2BA6E}" destId="{774A8305-EA34-4BA0-BA77-7B3527E4B0CB}" srcOrd="0" destOrd="0" presId="urn:microsoft.com/office/officeart/2005/8/layout/orgChart1"/>
    <dgm:cxn modelId="{A30B2C2F-81F3-2742-9C69-9CCF86E43E24}" type="presOf" srcId="{C4129626-BF16-4663-ADC0-44DC61C82C87}" destId="{085A79A1-AFA4-4BA0-B07B-873A3CC14FF2}" srcOrd="1" destOrd="0" presId="urn:microsoft.com/office/officeart/2005/8/layout/orgChart1"/>
    <dgm:cxn modelId="{9F72B783-41F4-8248-8E6B-11595C4A35AA}" type="presOf" srcId="{FB7C48DE-0645-4111-B6C4-0035B5EDA151}" destId="{E9EF0D3B-B0E7-4256-8D05-DC5F8EB9964B}" srcOrd="0" destOrd="0" presId="urn:microsoft.com/office/officeart/2005/8/layout/orgChart1"/>
    <dgm:cxn modelId="{45E8B45F-9838-4CE0-A39E-AEB768F6152F}" srcId="{FB7C48DE-0645-4111-B6C4-0035B5EDA151}" destId="{C4129626-BF16-4663-ADC0-44DC61C82C87}" srcOrd="2" destOrd="0" parTransId="{8C1F7BFF-0030-4946-8C40-080E03F6CF42}" sibTransId="{201379C7-39A3-4DC6-AC51-B82D105E6377}"/>
    <dgm:cxn modelId="{7C0D4361-9587-42B4-A269-4BD74F3631BF}" srcId="{C4129626-BF16-4663-ADC0-44DC61C82C87}" destId="{59F8E8A3-D83B-4437-B078-C1F97144EFBD}" srcOrd="0" destOrd="0" parTransId="{D422A50C-2F7D-4C25-B815-C300F41A6EF6}" sibTransId="{482E8AAA-E03E-46D2-AF69-C9097D632CAE}"/>
    <dgm:cxn modelId="{55315B6C-25D7-9A43-8A1C-40AB9FF1E398}" type="presOf" srcId="{57BE886E-96D6-4C90-99A9-DC4EDB239345}" destId="{15729573-D13E-49A7-A614-E8D56801821F}" srcOrd="0" destOrd="0" presId="urn:microsoft.com/office/officeart/2005/8/layout/orgChart1"/>
    <dgm:cxn modelId="{CD57F2CB-CDF3-7843-AAB7-74C52EAE1E8A}" type="presOf" srcId="{57BE886E-96D6-4C90-99A9-DC4EDB239345}" destId="{E66F0222-8877-4CC7-BEAE-319B8AF23D8C}" srcOrd="1" destOrd="0" presId="urn:microsoft.com/office/officeart/2005/8/layout/orgChart1"/>
    <dgm:cxn modelId="{F05254F3-0E15-AC43-8062-49D3BDCE410C}" type="presOf" srcId="{55C0D72E-EFAF-45BA-A6B0-89F34F1C1F15}" destId="{41129FAF-F3AC-4CF7-891D-6345C6ADC1D8}" srcOrd="1" destOrd="0" presId="urn:microsoft.com/office/officeart/2005/8/layout/orgChart1"/>
    <dgm:cxn modelId="{3811329B-4363-48F0-A289-AA4B03F73803}" srcId="{FB7C48DE-0645-4111-B6C4-0035B5EDA151}" destId="{55C0D72E-EFAF-45BA-A6B0-89F34F1C1F15}" srcOrd="1" destOrd="0" parTransId="{0D261851-2701-4283-B7AA-EB330BC1C270}" sibTransId="{5247DE76-2841-404F-B194-AC25C0523E58}"/>
    <dgm:cxn modelId="{54168C45-226E-5D45-B7FE-A60DB0E18C00}" type="presOf" srcId="{595FCEE9-9105-4197-8E95-1C4A24685052}" destId="{8B3BADA2-BC2B-40BF-88EF-3DFB5D4D188C}" srcOrd="0" destOrd="0" presId="urn:microsoft.com/office/officeart/2005/8/layout/orgChart1"/>
    <dgm:cxn modelId="{A863D033-8A21-5E4A-AE86-49071766745A}" type="presOf" srcId="{7175D234-34F3-4AE0-95E4-2A5624687B0E}" destId="{0EB0DB71-6DEE-4271-9DAE-45279F930294}" srcOrd="1" destOrd="0" presId="urn:microsoft.com/office/officeart/2005/8/layout/orgChart1"/>
    <dgm:cxn modelId="{F1413345-C3F1-4447-B8F4-6F5BAFD9B58E}" srcId="{A4BB69B3-23BF-449E-BBCD-EEA0AE4ED6AE}" destId="{FB7C48DE-0645-4111-B6C4-0035B5EDA151}" srcOrd="0" destOrd="0" parTransId="{BB99C8DE-F5D2-48E8-9440-F23D4BDCB493}" sibTransId="{6ADDE397-440F-4363-8B7F-3C5369F1F686}"/>
    <dgm:cxn modelId="{7AB86DA3-FD16-B544-AA00-EE00324E800C}" type="presOf" srcId="{C042C477-2B58-496F-95C0-7891A46FD0D2}" destId="{D083D481-DD5D-47DF-97A8-1D3C297C8B2B}" srcOrd="0" destOrd="0" presId="urn:microsoft.com/office/officeart/2005/8/layout/orgChart1"/>
    <dgm:cxn modelId="{3E4A20E8-8767-914B-9DB9-21DB11DC890B}" type="presParOf" srcId="{19AD2C21-FB11-4358-B71C-FDBEAAF3B3EB}" destId="{D99FFE22-E7D2-41CC-945E-F5B0D432AC34}" srcOrd="0" destOrd="0" presId="urn:microsoft.com/office/officeart/2005/8/layout/orgChart1"/>
    <dgm:cxn modelId="{A78BE009-A44C-714F-801A-A5E821F52BEB}" type="presParOf" srcId="{D99FFE22-E7D2-41CC-945E-F5B0D432AC34}" destId="{74E1C3D0-A725-4084-A6E0-EA3D54C74C9A}" srcOrd="0" destOrd="0" presId="urn:microsoft.com/office/officeart/2005/8/layout/orgChart1"/>
    <dgm:cxn modelId="{4697DA8A-0FF9-4A47-B44C-489F2DC5D7FE}" type="presParOf" srcId="{74E1C3D0-A725-4084-A6E0-EA3D54C74C9A}" destId="{E9EF0D3B-B0E7-4256-8D05-DC5F8EB9964B}" srcOrd="0" destOrd="0" presId="urn:microsoft.com/office/officeart/2005/8/layout/orgChart1"/>
    <dgm:cxn modelId="{9398EC68-F3CB-1244-975D-21F3187713C7}" type="presParOf" srcId="{74E1C3D0-A725-4084-A6E0-EA3D54C74C9A}" destId="{A5488426-4CA3-4445-94FD-BF23194C65DB}" srcOrd="1" destOrd="0" presId="urn:microsoft.com/office/officeart/2005/8/layout/orgChart1"/>
    <dgm:cxn modelId="{07DB7114-1A0A-334C-AC82-768CBF0B9C91}" type="presParOf" srcId="{D99FFE22-E7D2-41CC-945E-F5B0D432AC34}" destId="{BB21E2BD-C6D7-4644-ABC4-3BE7EF2B76D9}" srcOrd="1" destOrd="0" presId="urn:microsoft.com/office/officeart/2005/8/layout/orgChart1"/>
    <dgm:cxn modelId="{48D32E1E-9050-0C4E-8DFF-FDDE52AD8D4A}" type="presParOf" srcId="{BB21E2BD-C6D7-4644-ABC4-3BE7EF2B76D9}" destId="{8B3BADA2-BC2B-40BF-88EF-3DFB5D4D188C}" srcOrd="0" destOrd="0" presId="urn:microsoft.com/office/officeart/2005/8/layout/orgChart1"/>
    <dgm:cxn modelId="{A60C2CB4-A443-174E-A9DF-69F5CC711911}" type="presParOf" srcId="{BB21E2BD-C6D7-4644-ABC4-3BE7EF2B76D9}" destId="{416109DA-E790-4C16-8DFC-3EAECEF35B3E}" srcOrd="1" destOrd="0" presId="urn:microsoft.com/office/officeart/2005/8/layout/orgChart1"/>
    <dgm:cxn modelId="{6E5D83A6-7105-B445-897C-691F091F672C}" type="presParOf" srcId="{416109DA-E790-4C16-8DFC-3EAECEF35B3E}" destId="{F41C94F9-AE61-4416-80DC-5EC35B49985C}" srcOrd="0" destOrd="0" presId="urn:microsoft.com/office/officeart/2005/8/layout/orgChart1"/>
    <dgm:cxn modelId="{5ECF3665-29BA-7E42-9994-AB76DB80CBF9}" type="presParOf" srcId="{F41C94F9-AE61-4416-80DC-5EC35B49985C}" destId="{1C07E151-1B22-4421-8650-69DCBC8884CB}" srcOrd="0" destOrd="0" presId="urn:microsoft.com/office/officeart/2005/8/layout/orgChart1"/>
    <dgm:cxn modelId="{6A0B2AED-440F-C84C-92D9-A53D4F581389}" type="presParOf" srcId="{F41C94F9-AE61-4416-80DC-5EC35B49985C}" destId="{15B82103-87E0-4E5D-8E09-3F056A085EEA}" srcOrd="1" destOrd="0" presId="urn:microsoft.com/office/officeart/2005/8/layout/orgChart1"/>
    <dgm:cxn modelId="{99E4AD0C-C0D6-EC4C-BCF3-E6BBD0567EF0}" type="presParOf" srcId="{416109DA-E790-4C16-8DFC-3EAECEF35B3E}" destId="{F656FBD5-1C7C-4F55-AE09-74E6C1F26D28}" srcOrd="1" destOrd="0" presId="urn:microsoft.com/office/officeart/2005/8/layout/orgChart1"/>
    <dgm:cxn modelId="{813C671C-C821-F643-A741-98EC929B316A}" type="presParOf" srcId="{F656FBD5-1C7C-4F55-AE09-74E6C1F26D28}" destId="{D083D481-DD5D-47DF-97A8-1D3C297C8B2B}" srcOrd="0" destOrd="0" presId="urn:microsoft.com/office/officeart/2005/8/layout/orgChart1"/>
    <dgm:cxn modelId="{24352B2E-1801-5D4E-A2AF-1E932CD8D73C}" type="presParOf" srcId="{F656FBD5-1C7C-4F55-AE09-74E6C1F26D28}" destId="{EB9551D9-3EC7-435F-AF18-7405BC0B8F2F}" srcOrd="1" destOrd="0" presId="urn:microsoft.com/office/officeart/2005/8/layout/orgChart1"/>
    <dgm:cxn modelId="{671EAB44-B2A2-A94A-857A-0E8D98FE0F3E}" type="presParOf" srcId="{EB9551D9-3EC7-435F-AF18-7405BC0B8F2F}" destId="{DB60A80F-D7EA-4D4C-9110-D4408D1CB42A}" srcOrd="0" destOrd="0" presId="urn:microsoft.com/office/officeart/2005/8/layout/orgChart1"/>
    <dgm:cxn modelId="{2A230301-6C4B-994E-9F1F-6C2E0EDDEBCB}" type="presParOf" srcId="{DB60A80F-D7EA-4D4C-9110-D4408D1CB42A}" destId="{BCC64CCD-C0EA-45FE-96C8-5A56DA0F8843}" srcOrd="0" destOrd="0" presId="urn:microsoft.com/office/officeart/2005/8/layout/orgChart1"/>
    <dgm:cxn modelId="{CBDA1BFA-4216-914A-A048-979EC52D9720}" type="presParOf" srcId="{DB60A80F-D7EA-4D4C-9110-D4408D1CB42A}" destId="{8CC6369A-F47C-4CC1-8B79-AA08E04A8A87}" srcOrd="1" destOrd="0" presId="urn:microsoft.com/office/officeart/2005/8/layout/orgChart1"/>
    <dgm:cxn modelId="{B754AE4E-14D8-494A-A9B7-3D5F4298F271}" type="presParOf" srcId="{EB9551D9-3EC7-435F-AF18-7405BC0B8F2F}" destId="{F78EEC2F-4EDF-43EF-94FB-3FE316D4E6B2}" srcOrd="1" destOrd="0" presId="urn:microsoft.com/office/officeart/2005/8/layout/orgChart1"/>
    <dgm:cxn modelId="{B849EA3A-F662-FE46-8538-EBD8634408A4}" type="presParOf" srcId="{EB9551D9-3EC7-435F-AF18-7405BC0B8F2F}" destId="{70FA2E1A-4E09-4FBD-A90E-99306937313C}" srcOrd="2" destOrd="0" presId="urn:microsoft.com/office/officeart/2005/8/layout/orgChart1"/>
    <dgm:cxn modelId="{95FB62C3-06F2-234C-B9BC-61464DC70126}" type="presParOf" srcId="{416109DA-E790-4C16-8DFC-3EAECEF35B3E}" destId="{9070AE82-E858-4BD6-9801-A5F92DAE6006}" srcOrd="2" destOrd="0" presId="urn:microsoft.com/office/officeart/2005/8/layout/orgChart1"/>
    <dgm:cxn modelId="{1BD54BAD-FFDC-9844-923B-C8EFAECF29C2}" type="presParOf" srcId="{BB21E2BD-C6D7-4644-ABC4-3BE7EF2B76D9}" destId="{DA6109A7-323F-4F3E-AC3E-6982E7D25359}" srcOrd="2" destOrd="0" presId="urn:microsoft.com/office/officeart/2005/8/layout/orgChart1"/>
    <dgm:cxn modelId="{8F9C0E7C-EA32-4E40-9CBB-10FB5221C6FD}" type="presParOf" srcId="{BB21E2BD-C6D7-4644-ABC4-3BE7EF2B76D9}" destId="{54910368-4721-497B-8744-1FBFF31394D7}" srcOrd="3" destOrd="0" presId="urn:microsoft.com/office/officeart/2005/8/layout/orgChart1"/>
    <dgm:cxn modelId="{CD0444CD-F544-7B4E-B7B3-E627B4A95076}" type="presParOf" srcId="{54910368-4721-497B-8744-1FBFF31394D7}" destId="{B1FA2D4E-DB30-4564-A124-4B04A9442A56}" srcOrd="0" destOrd="0" presId="urn:microsoft.com/office/officeart/2005/8/layout/orgChart1"/>
    <dgm:cxn modelId="{31005E9C-D346-BC4B-BAE5-7EEE31C42A64}" type="presParOf" srcId="{B1FA2D4E-DB30-4564-A124-4B04A9442A56}" destId="{A0D08F08-E346-4506-9612-7B7439E21456}" srcOrd="0" destOrd="0" presId="urn:microsoft.com/office/officeart/2005/8/layout/orgChart1"/>
    <dgm:cxn modelId="{96A25FF4-32D3-DB4D-9A15-794F52045FF9}" type="presParOf" srcId="{B1FA2D4E-DB30-4564-A124-4B04A9442A56}" destId="{41129FAF-F3AC-4CF7-891D-6345C6ADC1D8}" srcOrd="1" destOrd="0" presId="urn:microsoft.com/office/officeart/2005/8/layout/orgChart1"/>
    <dgm:cxn modelId="{A41B9FBD-3D89-9840-B7BD-C158AB9D256F}" type="presParOf" srcId="{54910368-4721-497B-8744-1FBFF31394D7}" destId="{5E52F570-ACEB-4B52-9216-33E093B6DB13}" srcOrd="1" destOrd="0" presId="urn:microsoft.com/office/officeart/2005/8/layout/orgChart1"/>
    <dgm:cxn modelId="{361A24F1-B290-D646-991F-222F118FAAF9}" type="presParOf" srcId="{5E52F570-ACEB-4B52-9216-33E093B6DB13}" destId="{A2F9B3CD-0E20-495D-9585-3A91D1F355AD}" srcOrd="0" destOrd="0" presId="urn:microsoft.com/office/officeart/2005/8/layout/orgChart1"/>
    <dgm:cxn modelId="{9C85DEC2-98F9-F649-9E10-90BD105D8A31}" type="presParOf" srcId="{5E52F570-ACEB-4B52-9216-33E093B6DB13}" destId="{2EF19455-586D-4313-9DE1-6C5A802020C8}" srcOrd="1" destOrd="0" presId="urn:microsoft.com/office/officeart/2005/8/layout/orgChart1"/>
    <dgm:cxn modelId="{FD1D43B3-2BED-CA42-B747-AC6A378F7E5A}" type="presParOf" srcId="{2EF19455-586D-4313-9DE1-6C5A802020C8}" destId="{3B4B98FB-91B0-40F4-871D-8083596F4EAD}" srcOrd="0" destOrd="0" presId="urn:microsoft.com/office/officeart/2005/8/layout/orgChart1"/>
    <dgm:cxn modelId="{2F33CC95-5C9A-3641-99F1-7289186E5FB5}" type="presParOf" srcId="{3B4B98FB-91B0-40F4-871D-8083596F4EAD}" destId="{13C608E0-1E0B-460C-A312-61549027FB7F}" srcOrd="0" destOrd="0" presId="urn:microsoft.com/office/officeart/2005/8/layout/orgChart1"/>
    <dgm:cxn modelId="{D38CAF82-280F-C744-AF5C-D74AFF2B8680}" type="presParOf" srcId="{3B4B98FB-91B0-40F4-871D-8083596F4EAD}" destId="{3ED4E768-9133-440B-8160-4DE459D46B57}" srcOrd="1" destOrd="0" presId="urn:microsoft.com/office/officeart/2005/8/layout/orgChart1"/>
    <dgm:cxn modelId="{BA8BEE28-1435-4746-B36A-1D67EC055A88}" type="presParOf" srcId="{2EF19455-586D-4313-9DE1-6C5A802020C8}" destId="{70D0B20F-C19C-4D69-8340-05147439E5FB}" srcOrd="1" destOrd="0" presId="urn:microsoft.com/office/officeart/2005/8/layout/orgChart1"/>
    <dgm:cxn modelId="{B0A0CCE8-FCF4-C040-BA7F-4020EC7AFFE7}" type="presParOf" srcId="{2EF19455-586D-4313-9DE1-6C5A802020C8}" destId="{4BEB6471-606D-4E57-85AF-F665383723E0}" srcOrd="2" destOrd="0" presId="urn:microsoft.com/office/officeart/2005/8/layout/orgChart1"/>
    <dgm:cxn modelId="{55CE0DC4-4EB0-EE46-89C7-523AA250A244}" type="presParOf" srcId="{54910368-4721-497B-8744-1FBFF31394D7}" destId="{5797E834-E036-47AE-9EC2-C870D876A5A0}" srcOrd="2" destOrd="0" presId="urn:microsoft.com/office/officeart/2005/8/layout/orgChart1"/>
    <dgm:cxn modelId="{585CDA77-27B8-A047-9D6E-B16C01307A34}" type="presParOf" srcId="{BB21E2BD-C6D7-4644-ABC4-3BE7EF2B76D9}" destId="{64BB6511-43BF-4D7F-8ED6-DE9F8436D62C}" srcOrd="4" destOrd="0" presId="urn:microsoft.com/office/officeart/2005/8/layout/orgChart1"/>
    <dgm:cxn modelId="{B06FA5F1-ECCC-6340-91D3-0DD00C080AE4}" type="presParOf" srcId="{BB21E2BD-C6D7-4644-ABC4-3BE7EF2B76D9}" destId="{93CDC55C-6862-4BBA-A363-398EFEDB6041}" srcOrd="5" destOrd="0" presId="urn:microsoft.com/office/officeart/2005/8/layout/orgChart1"/>
    <dgm:cxn modelId="{78150EF9-7F4F-C04B-9021-DD455F2B0FEF}" type="presParOf" srcId="{93CDC55C-6862-4BBA-A363-398EFEDB6041}" destId="{3F8A01D5-3D92-47F6-B753-428610E24A55}" srcOrd="0" destOrd="0" presId="urn:microsoft.com/office/officeart/2005/8/layout/orgChart1"/>
    <dgm:cxn modelId="{FFB760C2-4EBD-434A-BD44-9A0B56979554}" type="presParOf" srcId="{3F8A01D5-3D92-47F6-B753-428610E24A55}" destId="{74235AAF-A480-4435-A425-DDEB499026FF}" srcOrd="0" destOrd="0" presId="urn:microsoft.com/office/officeart/2005/8/layout/orgChart1"/>
    <dgm:cxn modelId="{9B570759-903F-DD40-9DAE-F61C51EF10DF}" type="presParOf" srcId="{3F8A01D5-3D92-47F6-B753-428610E24A55}" destId="{085A79A1-AFA4-4BA0-B07B-873A3CC14FF2}" srcOrd="1" destOrd="0" presId="urn:microsoft.com/office/officeart/2005/8/layout/orgChart1"/>
    <dgm:cxn modelId="{C45829C0-35D7-BD40-ADFF-4CCF0949C8E6}" type="presParOf" srcId="{93CDC55C-6862-4BBA-A363-398EFEDB6041}" destId="{4D8A8FD6-18F4-4A01-B14E-250E59FE7D16}" srcOrd="1" destOrd="0" presId="urn:microsoft.com/office/officeart/2005/8/layout/orgChart1"/>
    <dgm:cxn modelId="{550DF7C9-9512-794A-928C-5BA7D4CD2802}" type="presParOf" srcId="{4D8A8FD6-18F4-4A01-B14E-250E59FE7D16}" destId="{45C71445-DDE9-4867-8500-85602C855459}" srcOrd="0" destOrd="0" presId="urn:microsoft.com/office/officeart/2005/8/layout/orgChart1"/>
    <dgm:cxn modelId="{7E01F93F-E309-DE4F-B475-EE41B65D6C11}" type="presParOf" srcId="{4D8A8FD6-18F4-4A01-B14E-250E59FE7D16}" destId="{342BB16E-E19B-475B-A054-073764C21AD5}" srcOrd="1" destOrd="0" presId="urn:microsoft.com/office/officeart/2005/8/layout/orgChart1"/>
    <dgm:cxn modelId="{09852764-CDAB-324D-A3E2-F22C65A59475}" type="presParOf" srcId="{342BB16E-E19B-475B-A054-073764C21AD5}" destId="{A5CB4985-2951-4F8E-8397-849091BC305A}" srcOrd="0" destOrd="0" presId="urn:microsoft.com/office/officeart/2005/8/layout/orgChart1"/>
    <dgm:cxn modelId="{A0220789-39D3-EB4D-8843-17FE0C4E6393}" type="presParOf" srcId="{A5CB4985-2951-4F8E-8397-849091BC305A}" destId="{57A0A8EB-63EC-49CB-9C7E-FC1DD011F493}" srcOrd="0" destOrd="0" presId="urn:microsoft.com/office/officeart/2005/8/layout/orgChart1"/>
    <dgm:cxn modelId="{AE1402A2-EB2E-2A4D-A4D6-6C862738CA2A}" type="presParOf" srcId="{A5CB4985-2951-4F8E-8397-849091BC305A}" destId="{BC8323D7-3611-464B-9709-AD9A1212EE49}" srcOrd="1" destOrd="0" presId="urn:microsoft.com/office/officeart/2005/8/layout/orgChart1"/>
    <dgm:cxn modelId="{355E8F86-1351-C64B-BBC3-0188AC6797AD}" type="presParOf" srcId="{342BB16E-E19B-475B-A054-073764C21AD5}" destId="{1C9E384D-25C2-4918-9167-863488EFE424}" srcOrd="1" destOrd="0" presId="urn:microsoft.com/office/officeart/2005/8/layout/orgChart1"/>
    <dgm:cxn modelId="{01BE9681-D92C-9D4A-B3E0-4E01DFC2CAC2}" type="presParOf" srcId="{342BB16E-E19B-475B-A054-073764C21AD5}" destId="{32158D50-706D-45FD-9891-43488BB8D3AB}" srcOrd="2" destOrd="0" presId="urn:microsoft.com/office/officeart/2005/8/layout/orgChart1"/>
    <dgm:cxn modelId="{F39F4658-578F-E449-8228-134D3F30B57F}" type="presParOf" srcId="{93CDC55C-6862-4BBA-A363-398EFEDB6041}" destId="{B4D9FB89-4CE1-42F2-A2A6-8C862FD2D934}" srcOrd="2" destOrd="0" presId="urn:microsoft.com/office/officeart/2005/8/layout/orgChart1"/>
    <dgm:cxn modelId="{98E7A19E-181A-0342-B850-B49B90A1F8F5}" type="presParOf" srcId="{BB21E2BD-C6D7-4644-ABC4-3BE7EF2B76D9}" destId="{774A8305-EA34-4BA0-BA77-7B3527E4B0CB}" srcOrd="6" destOrd="0" presId="urn:microsoft.com/office/officeart/2005/8/layout/orgChart1"/>
    <dgm:cxn modelId="{2CD70968-0A0F-694A-9719-4CAFBAEDCCC9}" type="presParOf" srcId="{BB21E2BD-C6D7-4644-ABC4-3BE7EF2B76D9}" destId="{C5412FD7-8561-403C-8869-A66F5BFC11D0}" srcOrd="7" destOrd="0" presId="urn:microsoft.com/office/officeart/2005/8/layout/orgChart1"/>
    <dgm:cxn modelId="{A7DC73E6-872E-7846-9CD1-8A7E7FB1CA1C}" type="presParOf" srcId="{C5412FD7-8561-403C-8869-A66F5BFC11D0}" destId="{4E42B2DA-E1F8-4989-B40F-4F107E0D18D8}" srcOrd="0" destOrd="0" presId="urn:microsoft.com/office/officeart/2005/8/layout/orgChart1"/>
    <dgm:cxn modelId="{9CE73323-81C7-A343-9397-DA63A2484B39}" type="presParOf" srcId="{4E42B2DA-E1F8-4989-B40F-4F107E0D18D8}" destId="{72B7C8D4-C8AD-414D-AEF1-2648A933C0B1}" srcOrd="0" destOrd="0" presId="urn:microsoft.com/office/officeart/2005/8/layout/orgChart1"/>
    <dgm:cxn modelId="{5F65A93D-CFB1-114D-9643-46C56C4C5CD2}" type="presParOf" srcId="{4E42B2DA-E1F8-4989-B40F-4F107E0D18D8}" destId="{DCA2BA4B-19F9-4B10-934F-EF39AC7D648A}" srcOrd="1" destOrd="0" presId="urn:microsoft.com/office/officeart/2005/8/layout/orgChart1"/>
    <dgm:cxn modelId="{B7EF4CEB-58CD-0A41-AFFB-29F45101C0DC}" type="presParOf" srcId="{C5412FD7-8561-403C-8869-A66F5BFC11D0}" destId="{30C32D1D-110F-4FE7-8F6E-3C4A2337DDA9}" srcOrd="1" destOrd="0" presId="urn:microsoft.com/office/officeart/2005/8/layout/orgChart1"/>
    <dgm:cxn modelId="{73656BC8-4891-D842-8254-E0AD70AFA9D9}" type="presParOf" srcId="{30C32D1D-110F-4FE7-8F6E-3C4A2337DDA9}" destId="{57564642-F8F8-4D57-9090-E55EC692A3BB}" srcOrd="0" destOrd="0" presId="urn:microsoft.com/office/officeart/2005/8/layout/orgChart1"/>
    <dgm:cxn modelId="{E49418D0-455C-E142-9A8F-E0259CE099C8}" type="presParOf" srcId="{30C32D1D-110F-4FE7-8F6E-3C4A2337DDA9}" destId="{8ABF378E-F5F5-4671-B484-0C13ADC391FF}" srcOrd="1" destOrd="0" presId="urn:microsoft.com/office/officeart/2005/8/layout/orgChart1"/>
    <dgm:cxn modelId="{09BF73D2-14D0-5F42-8A51-DA88C25EB957}" type="presParOf" srcId="{8ABF378E-F5F5-4671-B484-0C13ADC391FF}" destId="{B24C1388-B1D5-4CF5-A419-49F9CBA9AE4F}" srcOrd="0" destOrd="0" presId="urn:microsoft.com/office/officeart/2005/8/layout/orgChart1"/>
    <dgm:cxn modelId="{9EC2D06E-1C28-0746-815A-F5146AC0D1AC}" type="presParOf" srcId="{B24C1388-B1D5-4CF5-A419-49F9CBA9AE4F}" destId="{C8C4C6E6-C972-4934-8E72-D18E651996E8}" srcOrd="0" destOrd="0" presId="urn:microsoft.com/office/officeart/2005/8/layout/orgChart1"/>
    <dgm:cxn modelId="{797006A7-654A-844F-BE6B-103ADEFAC5F9}" type="presParOf" srcId="{B24C1388-B1D5-4CF5-A419-49F9CBA9AE4F}" destId="{0EB0DB71-6DEE-4271-9DAE-45279F930294}" srcOrd="1" destOrd="0" presId="urn:microsoft.com/office/officeart/2005/8/layout/orgChart1"/>
    <dgm:cxn modelId="{2C7360B2-B0B4-B840-901D-493E93C29F86}" type="presParOf" srcId="{8ABF378E-F5F5-4671-B484-0C13ADC391FF}" destId="{2F5848EB-2371-46F1-AFED-9CAB52E6B8BC}" srcOrd="1" destOrd="0" presId="urn:microsoft.com/office/officeart/2005/8/layout/orgChart1"/>
    <dgm:cxn modelId="{58AA0542-6040-CB4F-98B0-88BE3ED839DE}" type="presParOf" srcId="{8ABF378E-F5F5-4671-B484-0C13ADC391FF}" destId="{23625493-E91F-4BE8-8E4D-54BC30F4E9C6}" srcOrd="2" destOrd="0" presId="urn:microsoft.com/office/officeart/2005/8/layout/orgChart1"/>
    <dgm:cxn modelId="{8CE07F0E-D3F2-D34A-9B1E-E1F582CB7293}" type="presParOf" srcId="{C5412FD7-8561-403C-8869-A66F5BFC11D0}" destId="{FCFE24F5-7A35-48E7-8CD5-C02AABAEBD89}" srcOrd="2" destOrd="0" presId="urn:microsoft.com/office/officeart/2005/8/layout/orgChart1"/>
    <dgm:cxn modelId="{960137E6-6E00-7F49-A192-A06F51D1BF23}" type="presParOf" srcId="{BB21E2BD-C6D7-4644-ABC4-3BE7EF2B76D9}" destId="{BCFED121-3685-4492-A7D8-AE67243656E1}" srcOrd="8" destOrd="0" presId="urn:microsoft.com/office/officeart/2005/8/layout/orgChart1"/>
    <dgm:cxn modelId="{1DB6F676-04F4-5A43-B943-57842D6BE543}" type="presParOf" srcId="{BB21E2BD-C6D7-4644-ABC4-3BE7EF2B76D9}" destId="{F550639E-FDF4-4C08-B497-9713D497DD84}" srcOrd="9" destOrd="0" presId="urn:microsoft.com/office/officeart/2005/8/layout/orgChart1"/>
    <dgm:cxn modelId="{4DBB2685-20E6-AB44-A09B-1C6B4E3A0365}" type="presParOf" srcId="{F550639E-FDF4-4C08-B497-9713D497DD84}" destId="{E3F5BC10-2979-4FC3-91D1-3816BBE36DA0}" srcOrd="0" destOrd="0" presId="urn:microsoft.com/office/officeart/2005/8/layout/orgChart1"/>
    <dgm:cxn modelId="{EFA76C34-4B1F-E949-B826-BBA34A66C13E}" type="presParOf" srcId="{E3F5BC10-2979-4FC3-91D1-3816BBE36DA0}" destId="{FD76C940-C946-4EA7-9029-42E560BA3A9A}" srcOrd="0" destOrd="0" presId="urn:microsoft.com/office/officeart/2005/8/layout/orgChart1"/>
    <dgm:cxn modelId="{00EF38B7-F317-7C41-97A4-601448B54224}" type="presParOf" srcId="{E3F5BC10-2979-4FC3-91D1-3816BBE36DA0}" destId="{F46BF960-7A1A-4844-B5F8-D3B85B7F3896}" srcOrd="1" destOrd="0" presId="urn:microsoft.com/office/officeart/2005/8/layout/orgChart1"/>
    <dgm:cxn modelId="{646F0B95-1362-5641-A470-823083E75D7B}" type="presParOf" srcId="{F550639E-FDF4-4C08-B497-9713D497DD84}" destId="{56A9A1FD-42AC-456B-9B32-C8E5AF82FAD6}" srcOrd="1" destOrd="0" presId="urn:microsoft.com/office/officeart/2005/8/layout/orgChart1"/>
    <dgm:cxn modelId="{332A3F5B-81E1-6F48-A549-37E0121E44FB}" type="presParOf" srcId="{56A9A1FD-42AC-456B-9B32-C8E5AF82FAD6}" destId="{4CD1F0CA-5340-4EAF-9C0A-59824D432B4D}" srcOrd="0" destOrd="0" presId="urn:microsoft.com/office/officeart/2005/8/layout/orgChart1"/>
    <dgm:cxn modelId="{DB7C357E-F25F-8243-95F8-B2EE03928687}" type="presParOf" srcId="{56A9A1FD-42AC-456B-9B32-C8E5AF82FAD6}" destId="{B1334072-D8EB-44DD-82BA-0FE684EAB724}" srcOrd="1" destOrd="0" presId="urn:microsoft.com/office/officeart/2005/8/layout/orgChart1"/>
    <dgm:cxn modelId="{8E19336B-60AB-0942-8DFB-2A1268EAE993}" type="presParOf" srcId="{B1334072-D8EB-44DD-82BA-0FE684EAB724}" destId="{F83026B3-51E6-412B-8B8D-343E328AE865}" srcOrd="0" destOrd="0" presId="urn:microsoft.com/office/officeart/2005/8/layout/orgChart1"/>
    <dgm:cxn modelId="{1B783B32-C9E3-144B-B06A-D15A162F998B}" type="presParOf" srcId="{F83026B3-51E6-412B-8B8D-343E328AE865}" destId="{15729573-D13E-49A7-A614-E8D56801821F}" srcOrd="0" destOrd="0" presId="urn:microsoft.com/office/officeart/2005/8/layout/orgChart1"/>
    <dgm:cxn modelId="{FACA8454-6268-434F-B869-06D0FE4F39F5}" type="presParOf" srcId="{F83026B3-51E6-412B-8B8D-343E328AE865}" destId="{E66F0222-8877-4CC7-BEAE-319B8AF23D8C}" srcOrd="1" destOrd="0" presId="urn:microsoft.com/office/officeart/2005/8/layout/orgChart1"/>
    <dgm:cxn modelId="{D3607969-4AD2-DA4B-96E9-37AEC7D8983D}" type="presParOf" srcId="{B1334072-D8EB-44DD-82BA-0FE684EAB724}" destId="{297C4DFD-1840-4E55-BEA0-2CF41C2744B1}" srcOrd="1" destOrd="0" presId="urn:microsoft.com/office/officeart/2005/8/layout/orgChart1"/>
    <dgm:cxn modelId="{E6D5D254-C886-F24A-9E51-4495EE2589CD}" type="presParOf" srcId="{B1334072-D8EB-44DD-82BA-0FE684EAB724}" destId="{9CF880DE-61FF-4ADC-9D59-F435AF01C8D9}" srcOrd="2" destOrd="0" presId="urn:microsoft.com/office/officeart/2005/8/layout/orgChart1"/>
    <dgm:cxn modelId="{CEA70B53-3947-2444-84DF-8854F2761193}" type="presParOf" srcId="{F550639E-FDF4-4C08-B497-9713D497DD84}" destId="{E54F82E5-68E4-48EC-8453-A3AA1FDEA5B5}" srcOrd="2" destOrd="0" presId="urn:microsoft.com/office/officeart/2005/8/layout/orgChart1"/>
    <dgm:cxn modelId="{151282C9-7D12-7643-BF84-C39BA4D653D3}" type="presParOf" srcId="{D99FFE22-E7D2-41CC-945E-F5B0D432AC34}" destId="{9C94EA6E-E8ED-427A-86D0-011A959A75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BB69B3-23BF-449E-BBCD-EEA0AE4ED6A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7C48DE-0645-4111-B6C4-0035B5EDA151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dirty="0" smtClean="0"/>
            <a:t>Exec Council</a:t>
          </a:r>
        </a:p>
        <a:p>
          <a:r>
            <a:rPr lang="en-US" dirty="0" smtClean="0"/>
            <a:t>President</a:t>
          </a:r>
          <a:endParaRPr lang="en-US" dirty="0"/>
        </a:p>
      </dgm:t>
    </dgm:pt>
    <dgm:pt modelId="{BB99C8DE-F5D2-48E8-9440-F23D4BDCB493}" type="parTrans" cxnId="{F1413345-C3F1-4447-B8F4-6F5BAFD9B58E}">
      <dgm:prSet/>
      <dgm:spPr/>
      <dgm:t>
        <a:bodyPr/>
        <a:lstStyle/>
        <a:p>
          <a:endParaRPr lang="en-US"/>
        </a:p>
      </dgm:t>
    </dgm:pt>
    <dgm:pt modelId="{6ADDE397-440F-4363-8B7F-3C5369F1F686}" type="sibTrans" cxnId="{F1413345-C3F1-4447-B8F4-6F5BAFD9B58E}">
      <dgm:prSet/>
      <dgm:spPr/>
      <dgm:t>
        <a:bodyPr/>
        <a:lstStyle/>
        <a:p>
          <a:endParaRPr lang="en-US"/>
        </a:p>
      </dgm:t>
    </dgm:pt>
    <dgm:pt modelId="{C9C879F4-D6D5-4F85-8E7D-9F7DAFDA7D60}">
      <dgm:prSet phldrT="[Text]"/>
      <dgm:spPr/>
      <dgm:t>
        <a:bodyPr/>
        <a:lstStyle/>
        <a:p>
          <a:r>
            <a:rPr lang="en-US" dirty="0" err="1" smtClean="0"/>
            <a:t>Pres</a:t>
          </a:r>
          <a:r>
            <a:rPr lang="en-US" dirty="0" smtClean="0"/>
            <a:t>-Elect</a:t>
          </a:r>
          <a:endParaRPr lang="en-US" dirty="0"/>
        </a:p>
      </dgm:t>
    </dgm:pt>
    <dgm:pt modelId="{595FCEE9-9105-4197-8E95-1C4A24685052}" type="parTrans" cxnId="{24E8760C-24B1-4A82-8422-03D73B139DA8}">
      <dgm:prSet/>
      <dgm:spPr/>
      <dgm:t>
        <a:bodyPr/>
        <a:lstStyle/>
        <a:p>
          <a:endParaRPr lang="en-US"/>
        </a:p>
      </dgm:t>
    </dgm:pt>
    <dgm:pt modelId="{586DBB85-3CD0-4F3E-B525-2F574231E39E}" type="sibTrans" cxnId="{24E8760C-24B1-4A82-8422-03D73B139DA8}">
      <dgm:prSet/>
      <dgm:spPr/>
      <dgm:t>
        <a:bodyPr/>
        <a:lstStyle/>
        <a:p>
          <a:endParaRPr lang="en-US"/>
        </a:p>
      </dgm:t>
    </dgm:pt>
    <dgm:pt modelId="{55C0D72E-EFAF-45BA-A6B0-89F34F1C1F15}">
      <dgm:prSet phldrT="[Text]"/>
      <dgm:spPr/>
      <dgm:t>
        <a:bodyPr/>
        <a:lstStyle/>
        <a:p>
          <a:r>
            <a:rPr lang="en-US" dirty="0" smtClean="0"/>
            <a:t>Secretary</a:t>
          </a:r>
          <a:endParaRPr lang="en-US" dirty="0"/>
        </a:p>
      </dgm:t>
    </dgm:pt>
    <dgm:pt modelId="{0D261851-2701-4283-B7AA-EB330BC1C270}" type="parTrans" cxnId="{3811329B-4363-48F0-A289-AA4B03F73803}">
      <dgm:prSet/>
      <dgm:spPr/>
      <dgm:t>
        <a:bodyPr/>
        <a:lstStyle/>
        <a:p>
          <a:endParaRPr lang="en-US"/>
        </a:p>
      </dgm:t>
    </dgm:pt>
    <dgm:pt modelId="{5247DE76-2841-404F-B194-AC25C0523E58}" type="sibTrans" cxnId="{3811329B-4363-48F0-A289-AA4B03F73803}">
      <dgm:prSet/>
      <dgm:spPr/>
      <dgm:t>
        <a:bodyPr/>
        <a:lstStyle/>
        <a:p>
          <a:endParaRPr lang="en-US"/>
        </a:p>
      </dgm:t>
    </dgm:pt>
    <dgm:pt modelId="{C4129626-BF16-4663-ADC0-44DC61C82C87}">
      <dgm:prSet phldrT="[Text]"/>
      <dgm:spPr/>
      <dgm:t>
        <a:bodyPr/>
        <a:lstStyle/>
        <a:p>
          <a:r>
            <a:rPr lang="en-US" dirty="0" smtClean="0"/>
            <a:t>Treasurer</a:t>
          </a:r>
          <a:endParaRPr lang="en-US" dirty="0"/>
        </a:p>
      </dgm:t>
    </dgm:pt>
    <dgm:pt modelId="{8C1F7BFF-0030-4946-8C40-080E03F6CF42}" type="parTrans" cxnId="{45E8B45F-9838-4CE0-A39E-AEB768F6152F}">
      <dgm:prSet/>
      <dgm:spPr/>
      <dgm:t>
        <a:bodyPr/>
        <a:lstStyle/>
        <a:p>
          <a:endParaRPr lang="en-US"/>
        </a:p>
      </dgm:t>
    </dgm:pt>
    <dgm:pt modelId="{201379C7-39A3-4DC6-AC51-B82D105E6377}" type="sibTrans" cxnId="{45E8B45F-9838-4CE0-A39E-AEB768F6152F}">
      <dgm:prSet/>
      <dgm:spPr/>
      <dgm:t>
        <a:bodyPr/>
        <a:lstStyle/>
        <a:p>
          <a:endParaRPr lang="en-US"/>
        </a:p>
      </dgm:t>
    </dgm:pt>
    <dgm:pt modelId="{95666C54-99D5-47A2-9F5E-D4563152016F}">
      <dgm:prSet/>
      <dgm:spPr/>
      <dgm:t>
        <a:bodyPr/>
        <a:lstStyle/>
        <a:p>
          <a:r>
            <a:rPr lang="en-US" dirty="0" smtClean="0"/>
            <a:t>Co-</a:t>
          </a:r>
          <a:r>
            <a:rPr lang="en-US" dirty="0" err="1" smtClean="0"/>
            <a:t>DoCs</a:t>
          </a:r>
          <a:endParaRPr lang="en-US" dirty="0"/>
        </a:p>
      </dgm:t>
    </dgm:pt>
    <dgm:pt modelId="{1A5EAC6C-BB92-44D9-ACBA-F1E1FCA2BA6E}" type="parTrans" cxnId="{79B6B4E9-0FAE-450C-A0D8-A9655577DD7B}">
      <dgm:prSet/>
      <dgm:spPr/>
      <dgm:t>
        <a:bodyPr/>
        <a:lstStyle/>
        <a:p>
          <a:endParaRPr lang="en-US"/>
        </a:p>
      </dgm:t>
    </dgm:pt>
    <dgm:pt modelId="{0E28E262-7AAE-4DAC-980F-A0FC8B8D16D2}" type="sibTrans" cxnId="{79B6B4E9-0FAE-450C-A0D8-A9655577DD7B}">
      <dgm:prSet/>
      <dgm:spPr/>
      <dgm:t>
        <a:bodyPr/>
        <a:lstStyle/>
        <a:p>
          <a:endParaRPr lang="en-US"/>
        </a:p>
      </dgm:t>
    </dgm:pt>
    <dgm:pt modelId="{0919D15E-CAD7-4265-9107-3C91A84F6C70}">
      <dgm:prSet/>
      <dgm:spPr/>
      <dgm:t>
        <a:bodyPr/>
        <a:lstStyle/>
        <a:p>
          <a:r>
            <a:rPr lang="en-US" b="0" dirty="0" smtClean="0"/>
            <a:t>Student Senate Rep</a:t>
          </a:r>
          <a:endParaRPr lang="en-US" b="0" dirty="0"/>
        </a:p>
      </dgm:t>
    </dgm:pt>
    <dgm:pt modelId="{5E83910E-1D47-4914-BDFB-4FA44C537D8E}" type="parTrans" cxnId="{F05C49DE-4B13-4C94-B4B3-31923B61C26A}">
      <dgm:prSet/>
      <dgm:spPr/>
      <dgm:t>
        <a:bodyPr/>
        <a:lstStyle/>
        <a:p>
          <a:endParaRPr lang="en-US"/>
        </a:p>
      </dgm:t>
    </dgm:pt>
    <dgm:pt modelId="{98C53F09-52BE-4B5A-90DC-B5717A75D434}" type="sibTrans" cxnId="{F05C49DE-4B13-4C94-B4B3-31923B61C26A}">
      <dgm:prSet/>
      <dgm:spPr/>
      <dgm:t>
        <a:bodyPr/>
        <a:lstStyle/>
        <a:p>
          <a:endParaRPr lang="en-US"/>
        </a:p>
      </dgm:t>
    </dgm:pt>
    <dgm:pt modelId="{6DEC4C0B-A08B-4ABB-9A0E-EE83CDC8EAF1}">
      <dgm:prSet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Team Prof Affairs</a:t>
          </a:r>
          <a:endParaRPr lang="en-US" dirty="0"/>
        </a:p>
      </dgm:t>
    </dgm:pt>
    <dgm:pt modelId="{C042C477-2B58-496F-95C0-7891A46FD0D2}" type="parTrans" cxnId="{1313684B-598F-43E2-9D74-3E214CEB895E}">
      <dgm:prSet/>
      <dgm:spPr/>
      <dgm:t>
        <a:bodyPr/>
        <a:lstStyle/>
        <a:p>
          <a:endParaRPr lang="en-US"/>
        </a:p>
      </dgm:t>
    </dgm:pt>
    <dgm:pt modelId="{6F90D493-B6AF-4CCC-A107-9FA83E92DF5B}" type="sibTrans" cxnId="{1313684B-598F-43E2-9D74-3E214CEB895E}">
      <dgm:prSet/>
      <dgm:spPr/>
      <dgm:t>
        <a:bodyPr/>
        <a:lstStyle/>
        <a:p>
          <a:endParaRPr lang="en-US"/>
        </a:p>
      </dgm:t>
    </dgm:pt>
    <dgm:pt modelId="{E3829422-E995-4390-9D3A-FA95D666A020}">
      <dgm:prSet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Team Communications</a:t>
          </a:r>
          <a:endParaRPr lang="en-US" dirty="0"/>
        </a:p>
      </dgm:t>
    </dgm:pt>
    <dgm:pt modelId="{C65BEA0C-269F-4DDA-857E-D1C53B9B62F0}" type="parTrans" cxnId="{23632B22-627C-486C-A759-DEC3114183AC}">
      <dgm:prSet/>
      <dgm:spPr/>
      <dgm:t>
        <a:bodyPr/>
        <a:lstStyle/>
        <a:p>
          <a:endParaRPr lang="en-US"/>
        </a:p>
      </dgm:t>
    </dgm:pt>
    <dgm:pt modelId="{38A186BA-79A4-49B7-8030-8D38D57531D0}" type="sibTrans" cxnId="{23632B22-627C-486C-A759-DEC3114183AC}">
      <dgm:prSet/>
      <dgm:spPr/>
      <dgm:t>
        <a:bodyPr/>
        <a:lstStyle/>
        <a:p>
          <a:endParaRPr lang="en-US"/>
        </a:p>
      </dgm:t>
    </dgm:pt>
    <dgm:pt modelId="{59F8E8A3-D83B-4437-B078-C1F97144EFBD}">
      <dgm:prSet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Team Org Affairs</a:t>
          </a:r>
          <a:endParaRPr lang="en-US" dirty="0"/>
        </a:p>
      </dgm:t>
    </dgm:pt>
    <dgm:pt modelId="{D422A50C-2F7D-4C25-B815-C300F41A6EF6}" type="parTrans" cxnId="{7C0D4361-9587-42B4-A269-4BD74F3631BF}">
      <dgm:prSet/>
      <dgm:spPr/>
      <dgm:t>
        <a:bodyPr/>
        <a:lstStyle/>
        <a:p>
          <a:endParaRPr lang="en-US"/>
        </a:p>
      </dgm:t>
    </dgm:pt>
    <dgm:pt modelId="{482E8AAA-E03E-46D2-AF69-C9097D632CAE}" type="sibTrans" cxnId="{7C0D4361-9587-42B4-A269-4BD74F3631BF}">
      <dgm:prSet/>
      <dgm:spPr/>
      <dgm:t>
        <a:bodyPr/>
        <a:lstStyle/>
        <a:p>
          <a:endParaRPr lang="en-US"/>
        </a:p>
      </dgm:t>
    </dgm:pt>
    <dgm:pt modelId="{7175D234-34F3-4AE0-95E4-2A5624687B0E}">
      <dgm:prSet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Team Community Outreach</a:t>
          </a:r>
          <a:endParaRPr lang="en-US" dirty="0"/>
        </a:p>
      </dgm:t>
    </dgm:pt>
    <dgm:pt modelId="{78534D34-3E49-45B4-8F39-A6C46DCCD6C1}" type="parTrans" cxnId="{5199F531-3CE7-4074-ADC9-08F33EAE3675}">
      <dgm:prSet/>
      <dgm:spPr/>
      <dgm:t>
        <a:bodyPr/>
        <a:lstStyle/>
        <a:p>
          <a:endParaRPr lang="en-US"/>
        </a:p>
      </dgm:t>
    </dgm:pt>
    <dgm:pt modelId="{69FB34E5-6939-4509-9849-1CA783E7D5B1}" type="sibTrans" cxnId="{5199F531-3CE7-4074-ADC9-08F33EAE3675}">
      <dgm:prSet/>
      <dgm:spPr/>
      <dgm:t>
        <a:bodyPr/>
        <a:lstStyle/>
        <a:p>
          <a:endParaRPr lang="en-US"/>
        </a:p>
      </dgm:t>
    </dgm:pt>
    <dgm:pt modelId="{57BE886E-96D6-4C90-99A9-DC4EDB239345}">
      <dgm:prSet/>
      <dgm:spPr>
        <a:solidFill>
          <a:schemeClr val="accent3"/>
        </a:solidFill>
      </dgm:spPr>
      <dgm:t>
        <a:bodyPr/>
        <a:lstStyle/>
        <a:p>
          <a:r>
            <a:rPr lang="en-US" smtClean="0"/>
            <a:t>ASM liason</a:t>
          </a:r>
          <a:endParaRPr lang="en-US"/>
        </a:p>
      </dgm:t>
    </dgm:pt>
    <dgm:pt modelId="{16AB6688-4A8D-43A0-ABAE-0047D1E350C0}" type="parTrans" cxnId="{FB4635E1-992A-4F05-924F-5B4F8AE03754}">
      <dgm:prSet/>
      <dgm:spPr/>
      <dgm:t>
        <a:bodyPr/>
        <a:lstStyle/>
        <a:p>
          <a:endParaRPr lang="en-US"/>
        </a:p>
      </dgm:t>
    </dgm:pt>
    <dgm:pt modelId="{E0D56724-D813-40F1-AA3A-3164D0AD7BB5}" type="sibTrans" cxnId="{FB4635E1-992A-4F05-924F-5B4F8AE03754}">
      <dgm:prSet/>
      <dgm:spPr/>
      <dgm:t>
        <a:bodyPr/>
        <a:lstStyle/>
        <a:p>
          <a:endParaRPr lang="en-US"/>
        </a:p>
      </dgm:t>
    </dgm:pt>
    <dgm:pt modelId="{19AD2C21-FB11-4358-B71C-FDBEAAF3B3EB}" type="pres">
      <dgm:prSet presAssocID="{A4BB69B3-23BF-449E-BBCD-EEA0AE4ED6A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99FFE22-E7D2-41CC-945E-F5B0D432AC34}" type="pres">
      <dgm:prSet presAssocID="{FB7C48DE-0645-4111-B6C4-0035B5EDA151}" presName="hierRoot1" presStyleCnt="0">
        <dgm:presLayoutVars>
          <dgm:hierBranch val="init"/>
        </dgm:presLayoutVars>
      </dgm:prSet>
      <dgm:spPr/>
    </dgm:pt>
    <dgm:pt modelId="{74E1C3D0-A725-4084-A6E0-EA3D54C74C9A}" type="pres">
      <dgm:prSet presAssocID="{FB7C48DE-0645-4111-B6C4-0035B5EDA151}" presName="rootComposite1" presStyleCnt="0"/>
      <dgm:spPr/>
    </dgm:pt>
    <dgm:pt modelId="{E9EF0D3B-B0E7-4256-8D05-DC5F8EB9964B}" type="pres">
      <dgm:prSet presAssocID="{FB7C48DE-0645-4111-B6C4-0035B5EDA15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488426-4CA3-4445-94FD-BF23194C65DB}" type="pres">
      <dgm:prSet presAssocID="{FB7C48DE-0645-4111-B6C4-0035B5EDA15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B21E2BD-C6D7-4644-ABC4-3BE7EF2B76D9}" type="pres">
      <dgm:prSet presAssocID="{FB7C48DE-0645-4111-B6C4-0035B5EDA151}" presName="hierChild2" presStyleCnt="0"/>
      <dgm:spPr/>
    </dgm:pt>
    <dgm:pt modelId="{8B3BADA2-BC2B-40BF-88EF-3DFB5D4D188C}" type="pres">
      <dgm:prSet presAssocID="{595FCEE9-9105-4197-8E95-1C4A24685052}" presName="Name37" presStyleLbl="parChTrans1D2" presStyleIdx="0" presStyleCnt="5"/>
      <dgm:spPr/>
      <dgm:t>
        <a:bodyPr/>
        <a:lstStyle/>
        <a:p>
          <a:endParaRPr lang="en-US"/>
        </a:p>
      </dgm:t>
    </dgm:pt>
    <dgm:pt modelId="{416109DA-E790-4C16-8DFC-3EAECEF35B3E}" type="pres">
      <dgm:prSet presAssocID="{C9C879F4-D6D5-4F85-8E7D-9F7DAFDA7D60}" presName="hierRoot2" presStyleCnt="0">
        <dgm:presLayoutVars>
          <dgm:hierBranch val="init"/>
        </dgm:presLayoutVars>
      </dgm:prSet>
      <dgm:spPr/>
    </dgm:pt>
    <dgm:pt modelId="{F41C94F9-AE61-4416-80DC-5EC35B49985C}" type="pres">
      <dgm:prSet presAssocID="{C9C879F4-D6D5-4F85-8E7D-9F7DAFDA7D60}" presName="rootComposite" presStyleCnt="0"/>
      <dgm:spPr/>
    </dgm:pt>
    <dgm:pt modelId="{1C07E151-1B22-4421-8650-69DCBC8884CB}" type="pres">
      <dgm:prSet presAssocID="{C9C879F4-D6D5-4F85-8E7D-9F7DAFDA7D60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B82103-87E0-4E5D-8E09-3F056A085EEA}" type="pres">
      <dgm:prSet presAssocID="{C9C879F4-D6D5-4F85-8E7D-9F7DAFDA7D60}" presName="rootConnector" presStyleLbl="node2" presStyleIdx="0" presStyleCnt="5"/>
      <dgm:spPr/>
      <dgm:t>
        <a:bodyPr/>
        <a:lstStyle/>
        <a:p>
          <a:endParaRPr lang="en-US"/>
        </a:p>
      </dgm:t>
    </dgm:pt>
    <dgm:pt modelId="{F656FBD5-1C7C-4F55-AE09-74E6C1F26D28}" type="pres">
      <dgm:prSet presAssocID="{C9C879F4-D6D5-4F85-8E7D-9F7DAFDA7D60}" presName="hierChild4" presStyleCnt="0"/>
      <dgm:spPr/>
    </dgm:pt>
    <dgm:pt modelId="{D083D481-DD5D-47DF-97A8-1D3C297C8B2B}" type="pres">
      <dgm:prSet presAssocID="{C042C477-2B58-496F-95C0-7891A46FD0D2}" presName="Name37" presStyleLbl="parChTrans1D3" presStyleIdx="0" presStyleCnt="5"/>
      <dgm:spPr/>
      <dgm:t>
        <a:bodyPr/>
        <a:lstStyle/>
        <a:p>
          <a:endParaRPr lang="en-US"/>
        </a:p>
      </dgm:t>
    </dgm:pt>
    <dgm:pt modelId="{EB9551D9-3EC7-435F-AF18-7405BC0B8F2F}" type="pres">
      <dgm:prSet presAssocID="{6DEC4C0B-A08B-4ABB-9A0E-EE83CDC8EAF1}" presName="hierRoot2" presStyleCnt="0">
        <dgm:presLayoutVars>
          <dgm:hierBranch/>
        </dgm:presLayoutVars>
      </dgm:prSet>
      <dgm:spPr/>
    </dgm:pt>
    <dgm:pt modelId="{DB60A80F-D7EA-4D4C-9110-D4408D1CB42A}" type="pres">
      <dgm:prSet presAssocID="{6DEC4C0B-A08B-4ABB-9A0E-EE83CDC8EAF1}" presName="rootComposite" presStyleCnt="0"/>
      <dgm:spPr/>
    </dgm:pt>
    <dgm:pt modelId="{BCC64CCD-C0EA-45FE-96C8-5A56DA0F8843}" type="pres">
      <dgm:prSet presAssocID="{6DEC4C0B-A08B-4ABB-9A0E-EE83CDC8EAF1}" presName="rootText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C6369A-F47C-4CC1-8B79-AA08E04A8A87}" type="pres">
      <dgm:prSet presAssocID="{6DEC4C0B-A08B-4ABB-9A0E-EE83CDC8EAF1}" presName="rootConnector" presStyleLbl="node3" presStyleIdx="0" presStyleCnt="5"/>
      <dgm:spPr/>
      <dgm:t>
        <a:bodyPr/>
        <a:lstStyle/>
        <a:p>
          <a:endParaRPr lang="en-US"/>
        </a:p>
      </dgm:t>
    </dgm:pt>
    <dgm:pt modelId="{F78EEC2F-4EDF-43EF-94FB-3FE316D4E6B2}" type="pres">
      <dgm:prSet presAssocID="{6DEC4C0B-A08B-4ABB-9A0E-EE83CDC8EAF1}" presName="hierChild4" presStyleCnt="0"/>
      <dgm:spPr/>
    </dgm:pt>
    <dgm:pt modelId="{70FA2E1A-4E09-4FBD-A90E-99306937313C}" type="pres">
      <dgm:prSet presAssocID="{6DEC4C0B-A08B-4ABB-9A0E-EE83CDC8EAF1}" presName="hierChild5" presStyleCnt="0"/>
      <dgm:spPr/>
    </dgm:pt>
    <dgm:pt modelId="{9070AE82-E858-4BD6-9801-A5F92DAE6006}" type="pres">
      <dgm:prSet presAssocID="{C9C879F4-D6D5-4F85-8E7D-9F7DAFDA7D60}" presName="hierChild5" presStyleCnt="0"/>
      <dgm:spPr/>
    </dgm:pt>
    <dgm:pt modelId="{DA6109A7-323F-4F3E-AC3E-6982E7D25359}" type="pres">
      <dgm:prSet presAssocID="{0D261851-2701-4283-B7AA-EB330BC1C270}" presName="Name37" presStyleLbl="parChTrans1D2" presStyleIdx="1" presStyleCnt="5"/>
      <dgm:spPr/>
      <dgm:t>
        <a:bodyPr/>
        <a:lstStyle/>
        <a:p>
          <a:endParaRPr lang="en-US"/>
        </a:p>
      </dgm:t>
    </dgm:pt>
    <dgm:pt modelId="{54910368-4721-497B-8744-1FBFF31394D7}" type="pres">
      <dgm:prSet presAssocID="{55C0D72E-EFAF-45BA-A6B0-89F34F1C1F15}" presName="hierRoot2" presStyleCnt="0">
        <dgm:presLayoutVars>
          <dgm:hierBranch val="init"/>
        </dgm:presLayoutVars>
      </dgm:prSet>
      <dgm:spPr/>
    </dgm:pt>
    <dgm:pt modelId="{B1FA2D4E-DB30-4564-A124-4B04A9442A56}" type="pres">
      <dgm:prSet presAssocID="{55C0D72E-EFAF-45BA-A6B0-89F34F1C1F15}" presName="rootComposite" presStyleCnt="0"/>
      <dgm:spPr/>
    </dgm:pt>
    <dgm:pt modelId="{A0D08F08-E346-4506-9612-7B7439E21456}" type="pres">
      <dgm:prSet presAssocID="{55C0D72E-EFAF-45BA-A6B0-89F34F1C1F15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129FAF-F3AC-4CF7-891D-6345C6ADC1D8}" type="pres">
      <dgm:prSet presAssocID="{55C0D72E-EFAF-45BA-A6B0-89F34F1C1F15}" presName="rootConnector" presStyleLbl="node2" presStyleIdx="1" presStyleCnt="5"/>
      <dgm:spPr/>
      <dgm:t>
        <a:bodyPr/>
        <a:lstStyle/>
        <a:p>
          <a:endParaRPr lang="en-US"/>
        </a:p>
      </dgm:t>
    </dgm:pt>
    <dgm:pt modelId="{5E52F570-ACEB-4B52-9216-33E093B6DB13}" type="pres">
      <dgm:prSet presAssocID="{55C0D72E-EFAF-45BA-A6B0-89F34F1C1F15}" presName="hierChild4" presStyleCnt="0"/>
      <dgm:spPr/>
    </dgm:pt>
    <dgm:pt modelId="{A2F9B3CD-0E20-495D-9585-3A91D1F355AD}" type="pres">
      <dgm:prSet presAssocID="{C65BEA0C-269F-4DDA-857E-D1C53B9B62F0}" presName="Name37" presStyleLbl="parChTrans1D3" presStyleIdx="1" presStyleCnt="5"/>
      <dgm:spPr/>
      <dgm:t>
        <a:bodyPr/>
        <a:lstStyle/>
        <a:p>
          <a:endParaRPr lang="en-US"/>
        </a:p>
      </dgm:t>
    </dgm:pt>
    <dgm:pt modelId="{2EF19455-586D-4313-9DE1-6C5A802020C8}" type="pres">
      <dgm:prSet presAssocID="{E3829422-E995-4390-9D3A-FA95D666A020}" presName="hierRoot2" presStyleCnt="0">
        <dgm:presLayoutVars>
          <dgm:hierBranch val="init"/>
        </dgm:presLayoutVars>
      </dgm:prSet>
      <dgm:spPr/>
    </dgm:pt>
    <dgm:pt modelId="{3B4B98FB-91B0-40F4-871D-8083596F4EAD}" type="pres">
      <dgm:prSet presAssocID="{E3829422-E995-4390-9D3A-FA95D666A020}" presName="rootComposite" presStyleCnt="0"/>
      <dgm:spPr/>
    </dgm:pt>
    <dgm:pt modelId="{13C608E0-1E0B-460C-A312-61549027FB7F}" type="pres">
      <dgm:prSet presAssocID="{E3829422-E995-4390-9D3A-FA95D666A020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D4E768-9133-440B-8160-4DE459D46B57}" type="pres">
      <dgm:prSet presAssocID="{E3829422-E995-4390-9D3A-FA95D666A020}" presName="rootConnector" presStyleLbl="node3" presStyleIdx="1" presStyleCnt="5"/>
      <dgm:spPr/>
      <dgm:t>
        <a:bodyPr/>
        <a:lstStyle/>
        <a:p>
          <a:endParaRPr lang="en-US"/>
        </a:p>
      </dgm:t>
    </dgm:pt>
    <dgm:pt modelId="{70D0B20F-C19C-4D69-8340-05147439E5FB}" type="pres">
      <dgm:prSet presAssocID="{E3829422-E995-4390-9D3A-FA95D666A020}" presName="hierChild4" presStyleCnt="0"/>
      <dgm:spPr/>
    </dgm:pt>
    <dgm:pt modelId="{4BEB6471-606D-4E57-85AF-F665383723E0}" type="pres">
      <dgm:prSet presAssocID="{E3829422-E995-4390-9D3A-FA95D666A020}" presName="hierChild5" presStyleCnt="0"/>
      <dgm:spPr/>
    </dgm:pt>
    <dgm:pt modelId="{5797E834-E036-47AE-9EC2-C870D876A5A0}" type="pres">
      <dgm:prSet presAssocID="{55C0D72E-EFAF-45BA-A6B0-89F34F1C1F15}" presName="hierChild5" presStyleCnt="0"/>
      <dgm:spPr/>
    </dgm:pt>
    <dgm:pt modelId="{64BB6511-43BF-4D7F-8ED6-DE9F8436D62C}" type="pres">
      <dgm:prSet presAssocID="{8C1F7BFF-0030-4946-8C40-080E03F6CF42}" presName="Name37" presStyleLbl="parChTrans1D2" presStyleIdx="2" presStyleCnt="5"/>
      <dgm:spPr/>
      <dgm:t>
        <a:bodyPr/>
        <a:lstStyle/>
        <a:p>
          <a:endParaRPr lang="en-US"/>
        </a:p>
      </dgm:t>
    </dgm:pt>
    <dgm:pt modelId="{93CDC55C-6862-4BBA-A363-398EFEDB6041}" type="pres">
      <dgm:prSet presAssocID="{C4129626-BF16-4663-ADC0-44DC61C82C87}" presName="hierRoot2" presStyleCnt="0">
        <dgm:presLayoutVars>
          <dgm:hierBranch val="init"/>
        </dgm:presLayoutVars>
      </dgm:prSet>
      <dgm:spPr/>
    </dgm:pt>
    <dgm:pt modelId="{3F8A01D5-3D92-47F6-B753-428610E24A55}" type="pres">
      <dgm:prSet presAssocID="{C4129626-BF16-4663-ADC0-44DC61C82C87}" presName="rootComposite" presStyleCnt="0"/>
      <dgm:spPr/>
    </dgm:pt>
    <dgm:pt modelId="{74235AAF-A480-4435-A425-DDEB499026FF}" type="pres">
      <dgm:prSet presAssocID="{C4129626-BF16-4663-ADC0-44DC61C82C87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5A79A1-AFA4-4BA0-B07B-873A3CC14FF2}" type="pres">
      <dgm:prSet presAssocID="{C4129626-BF16-4663-ADC0-44DC61C82C87}" presName="rootConnector" presStyleLbl="node2" presStyleIdx="2" presStyleCnt="5"/>
      <dgm:spPr/>
      <dgm:t>
        <a:bodyPr/>
        <a:lstStyle/>
        <a:p>
          <a:endParaRPr lang="en-US"/>
        </a:p>
      </dgm:t>
    </dgm:pt>
    <dgm:pt modelId="{4D8A8FD6-18F4-4A01-B14E-250E59FE7D16}" type="pres">
      <dgm:prSet presAssocID="{C4129626-BF16-4663-ADC0-44DC61C82C87}" presName="hierChild4" presStyleCnt="0"/>
      <dgm:spPr/>
    </dgm:pt>
    <dgm:pt modelId="{45C71445-DDE9-4867-8500-85602C855459}" type="pres">
      <dgm:prSet presAssocID="{D422A50C-2F7D-4C25-B815-C300F41A6EF6}" presName="Name37" presStyleLbl="parChTrans1D3" presStyleIdx="2" presStyleCnt="5"/>
      <dgm:spPr/>
      <dgm:t>
        <a:bodyPr/>
        <a:lstStyle/>
        <a:p>
          <a:endParaRPr lang="en-US"/>
        </a:p>
      </dgm:t>
    </dgm:pt>
    <dgm:pt modelId="{342BB16E-E19B-475B-A054-073764C21AD5}" type="pres">
      <dgm:prSet presAssocID="{59F8E8A3-D83B-4437-B078-C1F97144EFBD}" presName="hierRoot2" presStyleCnt="0">
        <dgm:presLayoutVars>
          <dgm:hierBranch val="init"/>
        </dgm:presLayoutVars>
      </dgm:prSet>
      <dgm:spPr/>
    </dgm:pt>
    <dgm:pt modelId="{A5CB4985-2951-4F8E-8397-849091BC305A}" type="pres">
      <dgm:prSet presAssocID="{59F8E8A3-D83B-4437-B078-C1F97144EFBD}" presName="rootComposite" presStyleCnt="0"/>
      <dgm:spPr/>
    </dgm:pt>
    <dgm:pt modelId="{57A0A8EB-63EC-49CB-9C7E-FC1DD011F493}" type="pres">
      <dgm:prSet presAssocID="{59F8E8A3-D83B-4437-B078-C1F97144EFBD}" presName="rootText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8323D7-3611-464B-9709-AD9A1212EE49}" type="pres">
      <dgm:prSet presAssocID="{59F8E8A3-D83B-4437-B078-C1F97144EFBD}" presName="rootConnector" presStyleLbl="node3" presStyleIdx="2" presStyleCnt="5"/>
      <dgm:spPr/>
      <dgm:t>
        <a:bodyPr/>
        <a:lstStyle/>
        <a:p>
          <a:endParaRPr lang="en-US"/>
        </a:p>
      </dgm:t>
    </dgm:pt>
    <dgm:pt modelId="{1C9E384D-25C2-4918-9167-863488EFE424}" type="pres">
      <dgm:prSet presAssocID="{59F8E8A3-D83B-4437-B078-C1F97144EFBD}" presName="hierChild4" presStyleCnt="0"/>
      <dgm:spPr/>
    </dgm:pt>
    <dgm:pt modelId="{32158D50-706D-45FD-9891-43488BB8D3AB}" type="pres">
      <dgm:prSet presAssocID="{59F8E8A3-D83B-4437-B078-C1F97144EFBD}" presName="hierChild5" presStyleCnt="0"/>
      <dgm:spPr/>
    </dgm:pt>
    <dgm:pt modelId="{B4D9FB89-4CE1-42F2-A2A6-8C862FD2D934}" type="pres">
      <dgm:prSet presAssocID="{C4129626-BF16-4663-ADC0-44DC61C82C87}" presName="hierChild5" presStyleCnt="0"/>
      <dgm:spPr/>
    </dgm:pt>
    <dgm:pt modelId="{774A8305-EA34-4BA0-BA77-7B3527E4B0CB}" type="pres">
      <dgm:prSet presAssocID="{1A5EAC6C-BB92-44D9-ACBA-F1E1FCA2BA6E}" presName="Name37" presStyleLbl="parChTrans1D2" presStyleIdx="3" presStyleCnt="5"/>
      <dgm:spPr/>
      <dgm:t>
        <a:bodyPr/>
        <a:lstStyle/>
        <a:p>
          <a:endParaRPr lang="en-US"/>
        </a:p>
      </dgm:t>
    </dgm:pt>
    <dgm:pt modelId="{C5412FD7-8561-403C-8869-A66F5BFC11D0}" type="pres">
      <dgm:prSet presAssocID="{95666C54-99D5-47A2-9F5E-D4563152016F}" presName="hierRoot2" presStyleCnt="0">
        <dgm:presLayoutVars>
          <dgm:hierBranch val="init"/>
        </dgm:presLayoutVars>
      </dgm:prSet>
      <dgm:spPr/>
    </dgm:pt>
    <dgm:pt modelId="{4E42B2DA-E1F8-4989-B40F-4F107E0D18D8}" type="pres">
      <dgm:prSet presAssocID="{95666C54-99D5-47A2-9F5E-D4563152016F}" presName="rootComposite" presStyleCnt="0"/>
      <dgm:spPr/>
    </dgm:pt>
    <dgm:pt modelId="{72B7C8D4-C8AD-414D-AEF1-2648A933C0B1}" type="pres">
      <dgm:prSet presAssocID="{95666C54-99D5-47A2-9F5E-D4563152016F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A2BA4B-19F9-4B10-934F-EF39AC7D648A}" type="pres">
      <dgm:prSet presAssocID="{95666C54-99D5-47A2-9F5E-D4563152016F}" presName="rootConnector" presStyleLbl="node2" presStyleIdx="3" presStyleCnt="5"/>
      <dgm:spPr/>
      <dgm:t>
        <a:bodyPr/>
        <a:lstStyle/>
        <a:p>
          <a:endParaRPr lang="en-US"/>
        </a:p>
      </dgm:t>
    </dgm:pt>
    <dgm:pt modelId="{30C32D1D-110F-4FE7-8F6E-3C4A2337DDA9}" type="pres">
      <dgm:prSet presAssocID="{95666C54-99D5-47A2-9F5E-D4563152016F}" presName="hierChild4" presStyleCnt="0"/>
      <dgm:spPr/>
    </dgm:pt>
    <dgm:pt modelId="{57564642-F8F8-4D57-9090-E55EC692A3BB}" type="pres">
      <dgm:prSet presAssocID="{78534D34-3E49-45B4-8F39-A6C46DCCD6C1}" presName="Name37" presStyleLbl="parChTrans1D3" presStyleIdx="3" presStyleCnt="5"/>
      <dgm:spPr/>
      <dgm:t>
        <a:bodyPr/>
        <a:lstStyle/>
        <a:p>
          <a:endParaRPr lang="en-US"/>
        </a:p>
      </dgm:t>
    </dgm:pt>
    <dgm:pt modelId="{8ABF378E-F5F5-4671-B484-0C13ADC391FF}" type="pres">
      <dgm:prSet presAssocID="{7175D234-34F3-4AE0-95E4-2A5624687B0E}" presName="hierRoot2" presStyleCnt="0">
        <dgm:presLayoutVars>
          <dgm:hierBranch val="init"/>
        </dgm:presLayoutVars>
      </dgm:prSet>
      <dgm:spPr/>
    </dgm:pt>
    <dgm:pt modelId="{B24C1388-B1D5-4CF5-A419-49F9CBA9AE4F}" type="pres">
      <dgm:prSet presAssocID="{7175D234-34F3-4AE0-95E4-2A5624687B0E}" presName="rootComposite" presStyleCnt="0"/>
      <dgm:spPr/>
    </dgm:pt>
    <dgm:pt modelId="{C8C4C6E6-C972-4934-8E72-D18E651996E8}" type="pres">
      <dgm:prSet presAssocID="{7175D234-34F3-4AE0-95E4-2A5624687B0E}" presName="rootText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B0DB71-6DEE-4271-9DAE-45279F930294}" type="pres">
      <dgm:prSet presAssocID="{7175D234-34F3-4AE0-95E4-2A5624687B0E}" presName="rootConnector" presStyleLbl="node3" presStyleIdx="3" presStyleCnt="5"/>
      <dgm:spPr/>
      <dgm:t>
        <a:bodyPr/>
        <a:lstStyle/>
        <a:p>
          <a:endParaRPr lang="en-US"/>
        </a:p>
      </dgm:t>
    </dgm:pt>
    <dgm:pt modelId="{2F5848EB-2371-46F1-AFED-9CAB52E6B8BC}" type="pres">
      <dgm:prSet presAssocID="{7175D234-34F3-4AE0-95E4-2A5624687B0E}" presName="hierChild4" presStyleCnt="0"/>
      <dgm:spPr/>
    </dgm:pt>
    <dgm:pt modelId="{23625493-E91F-4BE8-8E4D-54BC30F4E9C6}" type="pres">
      <dgm:prSet presAssocID="{7175D234-34F3-4AE0-95E4-2A5624687B0E}" presName="hierChild5" presStyleCnt="0"/>
      <dgm:spPr/>
    </dgm:pt>
    <dgm:pt modelId="{FCFE24F5-7A35-48E7-8CD5-C02AABAEBD89}" type="pres">
      <dgm:prSet presAssocID="{95666C54-99D5-47A2-9F5E-D4563152016F}" presName="hierChild5" presStyleCnt="0"/>
      <dgm:spPr/>
    </dgm:pt>
    <dgm:pt modelId="{BCFED121-3685-4492-A7D8-AE67243656E1}" type="pres">
      <dgm:prSet presAssocID="{5E83910E-1D47-4914-BDFB-4FA44C537D8E}" presName="Name37" presStyleLbl="parChTrans1D2" presStyleIdx="4" presStyleCnt="5"/>
      <dgm:spPr/>
      <dgm:t>
        <a:bodyPr/>
        <a:lstStyle/>
        <a:p>
          <a:endParaRPr lang="en-US"/>
        </a:p>
      </dgm:t>
    </dgm:pt>
    <dgm:pt modelId="{F550639E-FDF4-4C08-B497-9713D497DD84}" type="pres">
      <dgm:prSet presAssocID="{0919D15E-CAD7-4265-9107-3C91A84F6C70}" presName="hierRoot2" presStyleCnt="0">
        <dgm:presLayoutVars>
          <dgm:hierBranch val="init"/>
        </dgm:presLayoutVars>
      </dgm:prSet>
      <dgm:spPr/>
    </dgm:pt>
    <dgm:pt modelId="{E3F5BC10-2979-4FC3-91D1-3816BBE36DA0}" type="pres">
      <dgm:prSet presAssocID="{0919D15E-CAD7-4265-9107-3C91A84F6C70}" presName="rootComposite" presStyleCnt="0"/>
      <dgm:spPr/>
    </dgm:pt>
    <dgm:pt modelId="{FD76C940-C946-4EA7-9029-42E560BA3A9A}" type="pres">
      <dgm:prSet presAssocID="{0919D15E-CAD7-4265-9107-3C91A84F6C70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6BF960-7A1A-4844-B5F8-D3B85B7F3896}" type="pres">
      <dgm:prSet presAssocID="{0919D15E-CAD7-4265-9107-3C91A84F6C70}" presName="rootConnector" presStyleLbl="node2" presStyleIdx="4" presStyleCnt="5"/>
      <dgm:spPr/>
      <dgm:t>
        <a:bodyPr/>
        <a:lstStyle/>
        <a:p>
          <a:endParaRPr lang="en-US"/>
        </a:p>
      </dgm:t>
    </dgm:pt>
    <dgm:pt modelId="{56A9A1FD-42AC-456B-9B32-C8E5AF82FAD6}" type="pres">
      <dgm:prSet presAssocID="{0919D15E-CAD7-4265-9107-3C91A84F6C70}" presName="hierChild4" presStyleCnt="0"/>
      <dgm:spPr/>
    </dgm:pt>
    <dgm:pt modelId="{4CD1F0CA-5340-4EAF-9C0A-59824D432B4D}" type="pres">
      <dgm:prSet presAssocID="{16AB6688-4A8D-43A0-ABAE-0047D1E350C0}" presName="Name37" presStyleLbl="parChTrans1D3" presStyleIdx="4" presStyleCnt="5"/>
      <dgm:spPr/>
      <dgm:t>
        <a:bodyPr/>
        <a:lstStyle/>
        <a:p>
          <a:endParaRPr lang="en-US"/>
        </a:p>
      </dgm:t>
    </dgm:pt>
    <dgm:pt modelId="{B1334072-D8EB-44DD-82BA-0FE684EAB724}" type="pres">
      <dgm:prSet presAssocID="{57BE886E-96D6-4C90-99A9-DC4EDB239345}" presName="hierRoot2" presStyleCnt="0">
        <dgm:presLayoutVars>
          <dgm:hierBranch val="init"/>
        </dgm:presLayoutVars>
      </dgm:prSet>
      <dgm:spPr/>
    </dgm:pt>
    <dgm:pt modelId="{F83026B3-51E6-412B-8B8D-343E328AE865}" type="pres">
      <dgm:prSet presAssocID="{57BE886E-96D6-4C90-99A9-DC4EDB239345}" presName="rootComposite" presStyleCnt="0"/>
      <dgm:spPr/>
    </dgm:pt>
    <dgm:pt modelId="{15729573-D13E-49A7-A614-E8D56801821F}" type="pres">
      <dgm:prSet presAssocID="{57BE886E-96D6-4C90-99A9-DC4EDB239345}" presName="rootText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6F0222-8877-4CC7-BEAE-319B8AF23D8C}" type="pres">
      <dgm:prSet presAssocID="{57BE886E-96D6-4C90-99A9-DC4EDB239345}" presName="rootConnector" presStyleLbl="node3" presStyleIdx="4" presStyleCnt="5"/>
      <dgm:spPr/>
      <dgm:t>
        <a:bodyPr/>
        <a:lstStyle/>
        <a:p>
          <a:endParaRPr lang="en-US"/>
        </a:p>
      </dgm:t>
    </dgm:pt>
    <dgm:pt modelId="{297C4DFD-1840-4E55-BEA0-2CF41C2744B1}" type="pres">
      <dgm:prSet presAssocID="{57BE886E-96D6-4C90-99A9-DC4EDB239345}" presName="hierChild4" presStyleCnt="0"/>
      <dgm:spPr/>
    </dgm:pt>
    <dgm:pt modelId="{9CF880DE-61FF-4ADC-9D59-F435AF01C8D9}" type="pres">
      <dgm:prSet presAssocID="{57BE886E-96D6-4C90-99A9-DC4EDB239345}" presName="hierChild5" presStyleCnt="0"/>
      <dgm:spPr/>
    </dgm:pt>
    <dgm:pt modelId="{E54F82E5-68E4-48EC-8453-A3AA1FDEA5B5}" type="pres">
      <dgm:prSet presAssocID="{0919D15E-CAD7-4265-9107-3C91A84F6C70}" presName="hierChild5" presStyleCnt="0"/>
      <dgm:spPr/>
    </dgm:pt>
    <dgm:pt modelId="{9C94EA6E-E8ED-427A-86D0-011A959A758B}" type="pres">
      <dgm:prSet presAssocID="{FB7C48DE-0645-4111-B6C4-0035B5EDA151}" presName="hierChild3" presStyleCnt="0"/>
      <dgm:spPr/>
    </dgm:pt>
  </dgm:ptLst>
  <dgm:cxnLst>
    <dgm:cxn modelId="{FAF636E4-293F-514A-8C59-B6D50A27D81F}" type="presOf" srcId="{1A5EAC6C-BB92-44D9-ACBA-F1E1FCA2BA6E}" destId="{774A8305-EA34-4BA0-BA77-7B3527E4B0CB}" srcOrd="0" destOrd="0" presId="urn:microsoft.com/office/officeart/2005/8/layout/orgChart1"/>
    <dgm:cxn modelId="{929391C3-3A2A-0649-9379-DFECD5EDB634}" type="presOf" srcId="{95666C54-99D5-47A2-9F5E-D4563152016F}" destId="{72B7C8D4-C8AD-414D-AEF1-2648A933C0B1}" srcOrd="0" destOrd="0" presId="urn:microsoft.com/office/officeart/2005/8/layout/orgChart1"/>
    <dgm:cxn modelId="{23632B22-627C-486C-A759-DEC3114183AC}" srcId="{55C0D72E-EFAF-45BA-A6B0-89F34F1C1F15}" destId="{E3829422-E995-4390-9D3A-FA95D666A020}" srcOrd="0" destOrd="0" parTransId="{C65BEA0C-269F-4DDA-857E-D1C53B9B62F0}" sibTransId="{38A186BA-79A4-49B7-8030-8D38D57531D0}"/>
    <dgm:cxn modelId="{BBC1C67A-BB10-4545-9C17-96FBDCBC236C}" type="presOf" srcId="{C65BEA0C-269F-4DDA-857E-D1C53B9B62F0}" destId="{A2F9B3CD-0E20-495D-9585-3A91D1F355AD}" srcOrd="0" destOrd="0" presId="urn:microsoft.com/office/officeart/2005/8/layout/orgChart1"/>
    <dgm:cxn modelId="{F05C49DE-4B13-4C94-B4B3-31923B61C26A}" srcId="{FB7C48DE-0645-4111-B6C4-0035B5EDA151}" destId="{0919D15E-CAD7-4265-9107-3C91A84F6C70}" srcOrd="4" destOrd="0" parTransId="{5E83910E-1D47-4914-BDFB-4FA44C537D8E}" sibTransId="{98C53F09-52BE-4B5A-90DC-B5717A75D434}"/>
    <dgm:cxn modelId="{7B8096B2-9586-5540-B4BD-13E253F0256A}" type="presOf" srcId="{55C0D72E-EFAF-45BA-A6B0-89F34F1C1F15}" destId="{A0D08F08-E346-4506-9612-7B7439E21456}" srcOrd="0" destOrd="0" presId="urn:microsoft.com/office/officeart/2005/8/layout/orgChart1"/>
    <dgm:cxn modelId="{24E8760C-24B1-4A82-8422-03D73B139DA8}" srcId="{FB7C48DE-0645-4111-B6C4-0035B5EDA151}" destId="{C9C879F4-D6D5-4F85-8E7D-9F7DAFDA7D60}" srcOrd="0" destOrd="0" parTransId="{595FCEE9-9105-4197-8E95-1C4A24685052}" sibTransId="{586DBB85-3CD0-4F3E-B525-2F574231E39E}"/>
    <dgm:cxn modelId="{CE5FEF33-296D-304A-A362-42566661FE69}" type="presOf" srcId="{5E83910E-1D47-4914-BDFB-4FA44C537D8E}" destId="{BCFED121-3685-4492-A7D8-AE67243656E1}" srcOrd="0" destOrd="0" presId="urn:microsoft.com/office/officeart/2005/8/layout/orgChart1"/>
    <dgm:cxn modelId="{39189D4F-D227-7842-A674-C1778BF8F427}" type="presOf" srcId="{E3829422-E995-4390-9D3A-FA95D666A020}" destId="{13C608E0-1E0B-460C-A312-61549027FB7F}" srcOrd="0" destOrd="0" presId="urn:microsoft.com/office/officeart/2005/8/layout/orgChart1"/>
    <dgm:cxn modelId="{B2602574-359D-314A-92BC-23C25297D732}" type="presOf" srcId="{FB7C48DE-0645-4111-B6C4-0035B5EDA151}" destId="{E9EF0D3B-B0E7-4256-8D05-DC5F8EB9964B}" srcOrd="0" destOrd="0" presId="urn:microsoft.com/office/officeart/2005/8/layout/orgChart1"/>
    <dgm:cxn modelId="{FB4635E1-992A-4F05-924F-5B4F8AE03754}" srcId="{0919D15E-CAD7-4265-9107-3C91A84F6C70}" destId="{57BE886E-96D6-4C90-99A9-DC4EDB239345}" srcOrd="0" destOrd="0" parTransId="{16AB6688-4A8D-43A0-ABAE-0047D1E350C0}" sibTransId="{E0D56724-D813-40F1-AA3A-3164D0AD7BB5}"/>
    <dgm:cxn modelId="{5199F531-3CE7-4074-ADC9-08F33EAE3675}" srcId="{95666C54-99D5-47A2-9F5E-D4563152016F}" destId="{7175D234-34F3-4AE0-95E4-2A5624687B0E}" srcOrd="0" destOrd="0" parTransId="{78534D34-3E49-45B4-8F39-A6C46DCCD6C1}" sibTransId="{69FB34E5-6939-4509-9849-1CA783E7D5B1}"/>
    <dgm:cxn modelId="{679E1BC1-D0D0-3046-88D3-2B6C14B3CB9B}" type="presOf" srcId="{7175D234-34F3-4AE0-95E4-2A5624687B0E}" destId="{C8C4C6E6-C972-4934-8E72-D18E651996E8}" srcOrd="0" destOrd="0" presId="urn:microsoft.com/office/officeart/2005/8/layout/orgChart1"/>
    <dgm:cxn modelId="{79B6B4E9-0FAE-450C-A0D8-A9655577DD7B}" srcId="{FB7C48DE-0645-4111-B6C4-0035B5EDA151}" destId="{95666C54-99D5-47A2-9F5E-D4563152016F}" srcOrd="3" destOrd="0" parTransId="{1A5EAC6C-BB92-44D9-ACBA-F1E1FCA2BA6E}" sibTransId="{0E28E262-7AAE-4DAC-980F-A0FC8B8D16D2}"/>
    <dgm:cxn modelId="{C06A8129-9A60-4B44-A374-9E58ECAA07DC}" type="presOf" srcId="{57BE886E-96D6-4C90-99A9-DC4EDB239345}" destId="{15729573-D13E-49A7-A614-E8D56801821F}" srcOrd="0" destOrd="0" presId="urn:microsoft.com/office/officeart/2005/8/layout/orgChart1"/>
    <dgm:cxn modelId="{FF2BD641-AC7C-594D-8013-11F60D49CCC5}" type="presOf" srcId="{D422A50C-2F7D-4C25-B815-C300F41A6EF6}" destId="{45C71445-DDE9-4867-8500-85602C855459}" srcOrd="0" destOrd="0" presId="urn:microsoft.com/office/officeart/2005/8/layout/orgChart1"/>
    <dgm:cxn modelId="{CA48E8BC-02BE-4645-9A60-5435AAC12DB3}" type="presOf" srcId="{C4129626-BF16-4663-ADC0-44DC61C82C87}" destId="{085A79A1-AFA4-4BA0-B07B-873A3CC14FF2}" srcOrd="1" destOrd="0" presId="urn:microsoft.com/office/officeart/2005/8/layout/orgChart1"/>
    <dgm:cxn modelId="{186B2A45-D742-094E-84A4-399917F0C50B}" type="presOf" srcId="{A4BB69B3-23BF-449E-BBCD-EEA0AE4ED6AE}" destId="{19AD2C21-FB11-4358-B71C-FDBEAAF3B3EB}" srcOrd="0" destOrd="0" presId="urn:microsoft.com/office/officeart/2005/8/layout/orgChart1"/>
    <dgm:cxn modelId="{EAA7B206-9E35-2E4A-A88B-F569B0131F53}" type="presOf" srcId="{6DEC4C0B-A08B-4ABB-9A0E-EE83CDC8EAF1}" destId="{8CC6369A-F47C-4CC1-8B79-AA08E04A8A87}" srcOrd="1" destOrd="0" presId="urn:microsoft.com/office/officeart/2005/8/layout/orgChart1"/>
    <dgm:cxn modelId="{8B938A26-04E6-FC4A-90F7-8686741F52F5}" type="presOf" srcId="{55C0D72E-EFAF-45BA-A6B0-89F34F1C1F15}" destId="{41129FAF-F3AC-4CF7-891D-6345C6ADC1D8}" srcOrd="1" destOrd="0" presId="urn:microsoft.com/office/officeart/2005/8/layout/orgChart1"/>
    <dgm:cxn modelId="{9B01B6CD-826F-F24F-BE40-8F79639B8938}" type="presOf" srcId="{16AB6688-4A8D-43A0-ABAE-0047D1E350C0}" destId="{4CD1F0CA-5340-4EAF-9C0A-59824D432B4D}" srcOrd="0" destOrd="0" presId="urn:microsoft.com/office/officeart/2005/8/layout/orgChart1"/>
    <dgm:cxn modelId="{1313684B-598F-43E2-9D74-3E214CEB895E}" srcId="{C9C879F4-D6D5-4F85-8E7D-9F7DAFDA7D60}" destId="{6DEC4C0B-A08B-4ABB-9A0E-EE83CDC8EAF1}" srcOrd="0" destOrd="0" parTransId="{C042C477-2B58-496F-95C0-7891A46FD0D2}" sibTransId="{6F90D493-B6AF-4CCC-A107-9FA83E92DF5B}"/>
    <dgm:cxn modelId="{8C6B3EBF-EB4F-4B49-B726-935EC91AB7E2}" type="presOf" srcId="{59F8E8A3-D83B-4437-B078-C1F97144EFBD}" destId="{57A0A8EB-63EC-49CB-9C7E-FC1DD011F493}" srcOrd="0" destOrd="0" presId="urn:microsoft.com/office/officeart/2005/8/layout/orgChart1"/>
    <dgm:cxn modelId="{E8B3DCE2-B3F6-DB4F-87F0-307C1E91C907}" type="presOf" srcId="{595FCEE9-9105-4197-8E95-1C4A24685052}" destId="{8B3BADA2-BC2B-40BF-88EF-3DFB5D4D188C}" srcOrd="0" destOrd="0" presId="urn:microsoft.com/office/officeart/2005/8/layout/orgChart1"/>
    <dgm:cxn modelId="{5846D639-039B-7747-BD1B-079D3F19FACD}" type="presOf" srcId="{FB7C48DE-0645-4111-B6C4-0035B5EDA151}" destId="{A5488426-4CA3-4445-94FD-BF23194C65DB}" srcOrd="1" destOrd="0" presId="urn:microsoft.com/office/officeart/2005/8/layout/orgChart1"/>
    <dgm:cxn modelId="{566A4E2C-60CC-D44B-A1BE-4C9A24EFFF71}" type="presOf" srcId="{0D261851-2701-4283-B7AA-EB330BC1C270}" destId="{DA6109A7-323F-4F3E-AC3E-6982E7D25359}" srcOrd="0" destOrd="0" presId="urn:microsoft.com/office/officeart/2005/8/layout/orgChart1"/>
    <dgm:cxn modelId="{F55740B1-80E8-7C41-A5A3-623C6CD96ECA}" type="presOf" srcId="{7175D234-34F3-4AE0-95E4-2A5624687B0E}" destId="{0EB0DB71-6DEE-4271-9DAE-45279F930294}" srcOrd="1" destOrd="0" presId="urn:microsoft.com/office/officeart/2005/8/layout/orgChart1"/>
    <dgm:cxn modelId="{68A980FE-AC8F-204D-A062-8A9DB0A78441}" type="presOf" srcId="{6DEC4C0B-A08B-4ABB-9A0E-EE83CDC8EAF1}" destId="{BCC64CCD-C0EA-45FE-96C8-5A56DA0F8843}" srcOrd="0" destOrd="0" presId="urn:microsoft.com/office/officeart/2005/8/layout/orgChart1"/>
    <dgm:cxn modelId="{F5BF9ED9-21EA-1F42-B8B7-79661324418A}" type="presOf" srcId="{8C1F7BFF-0030-4946-8C40-080E03F6CF42}" destId="{64BB6511-43BF-4D7F-8ED6-DE9F8436D62C}" srcOrd="0" destOrd="0" presId="urn:microsoft.com/office/officeart/2005/8/layout/orgChart1"/>
    <dgm:cxn modelId="{C687A72D-E80A-5B44-A48B-E2741ACC913B}" type="presOf" srcId="{0919D15E-CAD7-4265-9107-3C91A84F6C70}" destId="{FD76C940-C946-4EA7-9029-42E560BA3A9A}" srcOrd="0" destOrd="0" presId="urn:microsoft.com/office/officeart/2005/8/layout/orgChart1"/>
    <dgm:cxn modelId="{519D1DFF-390E-5448-B3E8-992ED5B91B00}" type="presOf" srcId="{C4129626-BF16-4663-ADC0-44DC61C82C87}" destId="{74235AAF-A480-4435-A425-DDEB499026FF}" srcOrd="0" destOrd="0" presId="urn:microsoft.com/office/officeart/2005/8/layout/orgChart1"/>
    <dgm:cxn modelId="{BE7C16DC-8045-974A-A3D2-A09BC7B7BDD3}" type="presOf" srcId="{C042C477-2B58-496F-95C0-7891A46FD0D2}" destId="{D083D481-DD5D-47DF-97A8-1D3C297C8B2B}" srcOrd="0" destOrd="0" presId="urn:microsoft.com/office/officeart/2005/8/layout/orgChart1"/>
    <dgm:cxn modelId="{C8A77E70-01D3-094E-8865-6191DC5ABD45}" type="presOf" srcId="{0919D15E-CAD7-4265-9107-3C91A84F6C70}" destId="{F46BF960-7A1A-4844-B5F8-D3B85B7F3896}" srcOrd="1" destOrd="0" presId="urn:microsoft.com/office/officeart/2005/8/layout/orgChart1"/>
    <dgm:cxn modelId="{CE078729-52B5-C140-AD91-A3C6FADB1592}" type="presOf" srcId="{E3829422-E995-4390-9D3A-FA95D666A020}" destId="{3ED4E768-9133-440B-8160-4DE459D46B57}" srcOrd="1" destOrd="0" presId="urn:microsoft.com/office/officeart/2005/8/layout/orgChart1"/>
    <dgm:cxn modelId="{7CE7ACF9-7372-9E44-94AD-BB6023F2928D}" type="presOf" srcId="{C9C879F4-D6D5-4F85-8E7D-9F7DAFDA7D60}" destId="{1C07E151-1B22-4421-8650-69DCBC8884CB}" srcOrd="0" destOrd="0" presId="urn:microsoft.com/office/officeart/2005/8/layout/orgChart1"/>
    <dgm:cxn modelId="{E4ECC71A-3675-F847-BB92-B4CDF8CBD76D}" type="presOf" srcId="{C9C879F4-D6D5-4F85-8E7D-9F7DAFDA7D60}" destId="{15B82103-87E0-4E5D-8E09-3F056A085EEA}" srcOrd="1" destOrd="0" presId="urn:microsoft.com/office/officeart/2005/8/layout/orgChart1"/>
    <dgm:cxn modelId="{5FD6CDC0-9E8E-8E4E-9D14-9BCBF886A911}" type="presOf" srcId="{95666C54-99D5-47A2-9F5E-D4563152016F}" destId="{DCA2BA4B-19F9-4B10-934F-EF39AC7D648A}" srcOrd="1" destOrd="0" presId="urn:microsoft.com/office/officeart/2005/8/layout/orgChart1"/>
    <dgm:cxn modelId="{45E8B45F-9838-4CE0-A39E-AEB768F6152F}" srcId="{FB7C48DE-0645-4111-B6C4-0035B5EDA151}" destId="{C4129626-BF16-4663-ADC0-44DC61C82C87}" srcOrd="2" destOrd="0" parTransId="{8C1F7BFF-0030-4946-8C40-080E03F6CF42}" sibTransId="{201379C7-39A3-4DC6-AC51-B82D105E6377}"/>
    <dgm:cxn modelId="{29B756F2-0BA8-1F46-9B78-1EDDA4305EB5}" type="presOf" srcId="{78534D34-3E49-45B4-8F39-A6C46DCCD6C1}" destId="{57564642-F8F8-4D57-9090-E55EC692A3BB}" srcOrd="0" destOrd="0" presId="urn:microsoft.com/office/officeart/2005/8/layout/orgChart1"/>
    <dgm:cxn modelId="{7C0D4361-9587-42B4-A269-4BD74F3631BF}" srcId="{C4129626-BF16-4663-ADC0-44DC61C82C87}" destId="{59F8E8A3-D83B-4437-B078-C1F97144EFBD}" srcOrd="0" destOrd="0" parTransId="{D422A50C-2F7D-4C25-B815-C300F41A6EF6}" sibTransId="{482E8AAA-E03E-46D2-AF69-C9097D632CAE}"/>
    <dgm:cxn modelId="{0055C7D2-E9E6-3342-B890-8E88EC7BAD3A}" type="presOf" srcId="{57BE886E-96D6-4C90-99A9-DC4EDB239345}" destId="{E66F0222-8877-4CC7-BEAE-319B8AF23D8C}" srcOrd="1" destOrd="0" presId="urn:microsoft.com/office/officeart/2005/8/layout/orgChart1"/>
    <dgm:cxn modelId="{3811329B-4363-48F0-A289-AA4B03F73803}" srcId="{FB7C48DE-0645-4111-B6C4-0035B5EDA151}" destId="{55C0D72E-EFAF-45BA-A6B0-89F34F1C1F15}" srcOrd="1" destOrd="0" parTransId="{0D261851-2701-4283-B7AA-EB330BC1C270}" sibTransId="{5247DE76-2841-404F-B194-AC25C0523E58}"/>
    <dgm:cxn modelId="{F1413345-C3F1-4447-B8F4-6F5BAFD9B58E}" srcId="{A4BB69B3-23BF-449E-BBCD-EEA0AE4ED6AE}" destId="{FB7C48DE-0645-4111-B6C4-0035B5EDA151}" srcOrd="0" destOrd="0" parTransId="{BB99C8DE-F5D2-48E8-9440-F23D4BDCB493}" sibTransId="{6ADDE397-440F-4363-8B7F-3C5369F1F686}"/>
    <dgm:cxn modelId="{B6A2DC6D-EB3F-EF40-ACCC-EACCB03D0AD8}" type="presOf" srcId="{59F8E8A3-D83B-4437-B078-C1F97144EFBD}" destId="{BC8323D7-3611-464B-9709-AD9A1212EE49}" srcOrd="1" destOrd="0" presId="urn:microsoft.com/office/officeart/2005/8/layout/orgChart1"/>
    <dgm:cxn modelId="{13678795-3943-6543-92A9-A613A6857346}" type="presParOf" srcId="{19AD2C21-FB11-4358-B71C-FDBEAAF3B3EB}" destId="{D99FFE22-E7D2-41CC-945E-F5B0D432AC34}" srcOrd="0" destOrd="0" presId="urn:microsoft.com/office/officeart/2005/8/layout/orgChart1"/>
    <dgm:cxn modelId="{BF600A78-9B0D-B044-9C42-3FDA59952E80}" type="presParOf" srcId="{D99FFE22-E7D2-41CC-945E-F5B0D432AC34}" destId="{74E1C3D0-A725-4084-A6E0-EA3D54C74C9A}" srcOrd="0" destOrd="0" presId="urn:microsoft.com/office/officeart/2005/8/layout/orgChart1"/>
    <dgm:cxn modelId="{CC4B5EC6-BAE8-DF45-81C3-11D31F5CCA5A}" type="presParOf" srcId="{74E1C3D0-A725-4084-A6E0-EA3D54C74C9A}" destId="{E9EF0D3B-B0E7-4256-8D05-DC5F8EB9964B}" srcOrd="0" destOrd="0" presId="urn:microsoft.com/office/officeart/2005/8/layout/orgChart1"/>
    <dgm:cxn modelId="{E89C6349-15EA-3043-809C-7BB41FAE9CDB}" type="presParOf" srcId="{74E1C3D0-A725-4084-A6E0-EA3D54C74C9A}" destId="{A5488426-4CA3-4445-94FD-BF23194C65DB}" srcOrd="1" destOrd="0" presId="urn:microsoft.com/office/officeart/2005/8/layout/orgChart1"/>
    <dgm:cxn modelId="{BA2F6A67-AAD3-5B43-B5AF-46D060836560}" type="presParOf" srcId="{D99FFE22-E7D2-41CC-945E-F5B0D432AC34}" destId="{BB21E2BD-C6D7-4644-ABC4-3BE7EF2B76D9}" srcOrd="1" destOrd="0" presId="urn:microsoft.com/office/officeart/2005/8/layout/orgChart1"/>
    <dgm:cxn modelId="{5BF45513-102D-C04B-BA90-97FA5ED6294C}" type="presParOf" srcId="{BB21E2BD-C6D7-4644-ABC4-3BE7EF2B76D9}" destId="{8B3BADA2-BC2B-40BF-88EF-3DFB5D4D188C}" srcOrd="0" destOrd="0" presId="urn:microsoft.com/office/officeart/2005/8/layout/orgChart1"/>
    <dgm:cxn modelId="{12A3CAB2-2B4C-BD48-9CF2-50E1C6700783}" type="presParOf" srcId="{BB21E2BD-C6D7-4644-ABC4-3BE7EF2B76D9}" destId="{416109DA-E790-4C16-8DFC-3EAECEF35B3E}" srcOrd="1" destOrd="0" presId="urn:microsoft.com/office/officeart/2005/8/layout/orgChart1"/>
    <dgm:cxn modelId="{EFF60C59-72BD-7146-BE78-9E9F4DB16F6E}" type="presParOf" srcId="{416109DA-E790-4C16-8DFC-3EAECEF35B3E}" destId="{F41C94F9-AE61-4416-80DC-5EC35B49985C}" srcOrd="0" destOrd="0" presId="urn:microsoft.com/office/officeart/2005/8/layout/orgChart1"/>
    <dgm:cxn modelId="{FF27E23F-57CA-564B-8ACA-9A077B2812DA}" type="presParOf" srcId="{F41C94F9-AE61-4416-80DC-5EC35B49985C}" destId="{1C07E151-1B22-4421-8650-69DCBC8884CB}" srcOrd="0" destOrd="0" presId="urn:microsoft.com/office/officeart/2005/8/layout/orgChart1"/>
    <dgm:cxn modelId="{4C46F391-9793-454C-BF39-11877430731C}" type="presParOf" srcId="{F41C94F9-AE61-4416-80DC-5EC35B49985C}" destId="{15B82103-87E0-4E5D-8E09-3F056A085EEA}" srcOrd="1" destOrd="0" presId="urn:microsoft.com/office/officeart/2005/8/layout/orgChart1"/>
    <dgm:cxn modelId="{8EE1859C-B24D-1446-9141-062FDFA660DA}" type="presParOf" srcId="{416109DA-E790-4C16-8DFC-3EAECEF35B3E}" destId="{F656FBD5-1C7C-4F55-AE09-74E6C1F26D28}" srcOrd="1" destOrd="0" presId="urn:microsoft.com/office/officeart/2005/8/layout/orgChart1"/>
    <dgm:cxn modelId="{F31BA95F-6570-244C-B458-E2BDFF7D5DFF}" type="presParOf" srcId="{F656FBD5-1C7C-4F55-AE09-74E6C1F26D28}" destId="{D083D481-DD5D-47DF-97A8-1D3C297C8B2B}" srcOrd="0" destOrd="0" presId="urn:microsoft.com/office/officeart/2005/8/layout/orgChart1"/>
    <dgm:cxn modelId="{CD92CF4A-DF85-A54C-A3B0-7E4168CAA374}" type="presParOf" srcId="{F656FBD5-1C7C-4F55-AE09-74E6C1F26D28}" destId="{EB9551D9-3EC7-435F-AF18-7405BC0B8F2F}" srcOrd="1" destOrd="0" presId="urn:microsoft.com/office/officeart/2005/8/layout/orgChart1"/>
    <dgm:cxn modelId="{47F41266-BC2B-9646-975F-151EAD102797}" type="presParOf" srcId="{EB9551D9-3EC7-435F-AF18-7405BC0B8F2F}" destId="{DB60A80F-D7EA-4D4C-9110-D4408D1CB42A}" srcOrd="0" destOrd="0" presId="urn:microsoft.com/office/officeart/2005/8/layout/orgChart1"/>
    <dgm:cxn modelId="{0D4AED5F-24BD-794A-BD04-24F602DC663B}" type="presParOf" srcId="{DB60A80F-D7EA-4D4C-9110-D4408D1CB42A}" destId="{BCC64CCD-C0EA-45FE-96C8-5A56DA0F8843}" srcOrd="0" destOrd="0" presId="urn:microsoft.com/office/officeart/2005/8/layout/orgChart1"/>
    <dgm:cxn modelId="{34A034BB-39B3-5947-85AB-BF4EA7F96F89}" type="presParOf" srcId="{DB60A80F-D7EA-4D4C-9110-D4408D1CB42A}" destId="{8CC6369A-F47C-4CC1-8B79-AA08E04A8A87}" srcOrd="1" destOrd="0" presId="urn:microsoft.com/office/officeart/2005/8/layout/orgChart1"/>
    <dgm:cxn modelId="{B97E7E67-2D4D-C441-9907-86A975C7A0FC}" type="presParOf" srcId="{EB9551D9-3EC7-435F-AF18-7405BC0B8F2F}" destId="{F78EEC2F-4EDF-43EF-94FB-3FE316D4E6B2}" srcOrd="1" destOrd="0" presId="urn:microsoft.com/office/officeart/2005/8/layout/orgChart1"/>
    <dgm:cxn modelId="{B7E1A115-CFAF-AA4D-90DA-5ED227C4F400}" type="presParOf" srcId="{EB9551D9-3EC7-435F-AF18-7405BC0B8F2F}" destId="{70FA2E1A-4E09-4FBD-A90E-99306937313C}" srcOrd="2" destOrd="0" presId="urn:microsoft.com/office/officeart/2005/8/layout/orgChart1"/>
    <dgm:cxn modelId="{05598D09-A2AF-D74C-BADB-FE6BF29C3FDA}" type="presParOf" srcId="{416109DA-E790-4C16-8DFC-3EAECEF35B3E}" destId="{9070AE82-E858-4BD6-9801-A5F92DAE6006}" srcOrd="2" destOrd="0" presId="urn:microsoft.com/office/officeart/2005/8/layout/orgChart1"/>
    <dgm:cxn modelId="{F873F43C-43A0-3142-9424-4247219CD067}" type="presParOf" srcId="{BB21E2BD-C6D7-4644-ABC4-3BE7EF2B76D9}" destId="{DA6109A7-323F-4F3E-AC3E-6982E7D25359}" srcOrd="2" destOrd="0" presId="urn:microsoft.com/office/officeart/2005/8/layout/orgChart1"/>
    <dgm:cxn modelId="{A943B457-DA07-E44C-9EB2-B9956D3E22EC}" type="presParOf" srcId="{BB21E2BD-C6D7-4644-ABC4-3BE7EF2B76D9}" destId="{54910368-4721-497B-8744-1FBFF31394D7}" srcOrd="3" destOrd="0" presId="urn:microsoft.com/office/officeart/2005/8/layout/orgChart1"/>
    <dgm:cxn modelId="{68552D5B-8BC9-8143-B2D3-3AD71EFFA063}" type="presParOf" srcId="{54910368-4721-497B-8744-1FBFF31394D7}" destId="{B1FA2D4E-DB30-4564-A124-4B04A9442A56}" srcOrd="0" destOrd="0" presId="urn:microsoft.com/office/officeart/2005/8/layout/orgChart1"/>
    <dgm:cxn modelId="{66A0E01C-B2B2-8546-9BA0-2DBC9E0B9784}" type="presParOf" srcId="{B1FA2D4E-DB30-4564-A124-4B04A9442A56}" destId="{A0D08F08-E346-4506-9612-7B7439E21456}" srcOrd="0" destOrd="0" presId="urn:microsoft.com/office/officeart/2005/8/layout/orgChart1"/>
    <dgm:cxn modelId="{2A597114-C2B8-E148-8CDA-74A7792E4A86}" type="presParOf" srcId="{B1FA2D4E-DB30-4564-A124-4B04A9442A56}" destId="{41129FAF-F3AC-4CF7-891D-6345C6ADC1D8}" srcOrd="1" destOrd="0" presId="urn:microsoft.com/office/officeart/2005/8/layout/orgChart1"/>
    <dgm:cxn modelId="{89C5AE86-292E-9D4F-9527-61A6680C524F}" type="presParOf" srcId="{54910368-4721-497B-8744-1FBFF31394D7}" destId="{5E52F570-ACEB-4B52-9216-33E093B6DB13}" srcOrd="1" destOrd="0" presId="urn:microsoft.com/office/officeart/2005/8/layout/orgChart1"/>
    <dgm:cxn modelId="{6F364837-1048-5448-B22F-BAFF9C00A7E3}" type="presParOf" srcId="{5E52F570-ACEB-4B52-9216-33E093B6DB13}" destId="{A2F9B3CD-0E20-495D-9585-3A91D1F355AD}" srcOrd="0" destOrd="0" presId="urn:microsoft.com/office/officeart/2005/8/layout/orgChart1"/>
    <dgm:cxn modelId="{A8F0B13A-309A-AD4E-BC73-48E1A2FD4E86}" type="presParOf" srcId="{5E52F570-ACEB-4B52-9216-33E093B6DB13}" destId="{2EF19455-586D-4313-9DE1-6C5A802020C8}" srcOrd="1" destOrd="0" presId="urn:microsoft.com/office/officeart/2005/8/layout/orgChart1"/>
    <dgm:cxn modelId="{67CF92FA-0C7B-AC4F-B7EA-53207675245B}" type="presParOf" srcId="{2EF19455-586D-4313-9DE1-6C5A802020C8}" destId="{3B4B98FB-91B0-40F4-871D-8083596F4EAD}" srcOrd="0" destOrd="0" presId="urn:microsoft.com/office/officeart/2005/8/layout/orgChart1"/>
    <dgm:cxn modelId="{7682FBB9-59C9-0949-9A7C-CDFB7037F6FE}" type="presParOf" srcId="{3B4B98FB-91B0-40F4-871D-8083596F4EAD}" destId="{13C608E0-1E0B-460C-A312-61549027FB7F}" srcOrd="0" destOrd="0" presId="urn:microsoft.com/office/officeart/2005/8/layout/orgChart1"/>
    <dgm:cxn modelId="{62CBDBE3-8D6F-CC49-BCAE-D2C8C21B913B}" type="presParOf" srcId="{3B4B98FB-91B0-40F4-871D-8083596F4EAD}" destId="{3ED4E768-9133-440B-8160-4DE459D46B57}" srcOrd="1" destOrd="0" presId="urn:microsoft.com/office/officeart/2005/8/layout/orgChart1"/>
    <dgm:cxn modelId="{AF40B0F3-1E74-FF42-ADD4-9EBF6E3B4611}" type="presParOf" srcId="{2EF19455-586D-4313-9DE1-6C5A802020C8}" destId="{70D0B20F-C19C-4D69-8340-05147439E5FB}" srcOrd="1" destOrd="0" presId="urn:microsoft.com/office/officeart/2005/8/layout/orgChart1"/>
    <dgm:cxn modelId="{E8526A77-9156-E247-A55B-8A3B032580F6}" type="presParOf" srcId="{2EF19455-586D-4313-9DE1-6C5A802020C8}" destId="{4BEB6471-606D-4E57-85AF-F665383723E0}" srcOrd="2" destOrd="0" presId="urn:microsoft.com/office/officeart/2005/8/layout/orgChart1"/>
    <dgm:cxn modelId="{CF9C4C4E-C94D-794E-94B2-F61580ACA058}" type="presParOf" srcId="{54910368-4721-497B-8744-1FBFF31394D7}" destId="{5797E834-E036-47AE-9EC2-C870D876A5A0}" srcOrd="2" destOrd="0" presId="urn:microsoft.com/office/officeart/2005/8/layout/orgChart1"/>
    <dgm:cxn modelId="{00ADB777-DAA4-0248-8F1D-12F41C950EB8}" type="presParOf" srcId="{BB21E2BD-C6D7-4644-ABC4-3BE7EF2B76D9}" destId="{64BB6511-43BF-4D7F-8ED6-DE9F8436D62C}" srcOrd="4" destOrd="0" presId="urn:microsoft.com/office/officeart/2005/8/layout/orgChart1"/>
    <dgm:cxn modelId="{A4C20E81-CA87-9E44-A6F2-759F87E92289}" type="presParOf" srcId="{BB21E2BD-C6D7-4644-ABC4-3BE7EF2B76D9}" destId="{93CDC55C-6862-4BBA-A363-398EFEDB6041}" srcOrd="5" destOrd="0" presId="urn:microsoft.com/office/officeart/2005/8/layout/orgChart1"/>
    <dgm:cxn modelId="{A9605059-6185-AD46-8714-A60F215156A4}" type="presParOf" srcId="{93CDC55C-6862-4BBA-A363-398EFEDB6041}" destId="{3F8A01D5-3D92-47F6-B753-428610E24A55}" srcOrd="0" destOrd="0" presId="urn:microsoft.com/office/officeart/2005/8/layout/orgChart1"/>
    <dgm:cxn modelId="{A2DA678C-DAF4-954F-90D0-5296F33E2E5F}" type="presParOf" srcId="{3F8A01D5-3D92-47F6-B753-428610E24A55}" destId="{74235AAF-A480-4435-A425-DDEB499026FF}" srcOrd="0" destOrd="0" presId="urn:microsoft.com/office/officeart/2005/8/layout/orgChart1"/>
    <dgm:cxn modelId="{2E5EC695-444F-B84B-928A-E85E9F56E3BF}" type="presParOf" srcId="{3F8A01D5-3D92-47F6-B753-428610E24A55}" destId="{085A79A1-AFA4-4BA0-B07B-873A3CC14FF2}" srcOrd="1" destOrd="0" presId="urn:microsoft.com/office/officeart/2005/8/layout/orgChart1"/>
    <dgm:cxn modelId="{8607905D-92FC-6444-B765-55051D045BBD}" type="presParOf" srcId="{93CDC55C-6862-4BBA-A363-398EFEDB6041}" destId="{4D8A8FD6-18F4-4A01-B14E-250E59FE7D16}" srcOrd="1" destOrd="0" presId="urn:microsoft.com/office/officeart/2005/8/layout/orgChart1"/>
    <dgm:cxn modelId="{A5A5FD2C-972B-7944-A351-1D5814ABC5CC}" type="presParOf" srcId="{4D8A8FD6-18F4-4A01-B14E-250E59FE7D16}" destId="{45C71445-DDE9-4867-8500-85602C855459}" srcOrd="0" destOrd="0" presId="urn:microsoft.com/office/officeart/2005/8/layout/orgChart1"/>
    <dgm:cxn modelId="{E2205B07-D3A6-B548-B55E-655307660973}" type="presParOf" srcId="{4D8A8FD6-18F4-4A01-B14E-250E59FE7D16}" destId="{342BB16E-E19B-475B-A054-073764C21AD5}" srcOrd="1" destOrd="0" presId="urn:microsoft.com/office/officeart/2005/8/layout/orgChart1"/>
    <dgm:cxn modelId="{0F00BD21-3190-1D48-9E82-0C5E2B600F36}" type="presParOf" srcId="{342BB16E-E19B-475B-A054-073764C21AD5}" destId="{A5CB4985-2951-4F8E-8397-849091BC305A}" srcOrd="0" destOrd="0" presId="urn:microsoft.com/office/officeart/2005/8/layout/orgChart1"/>
    <dgm:cxn modelId="{6A412E86-B572-DC46-B327-EC9E5050B0F3}" type="presParOf" srcId="{A5CB4985-2951-4F8E-8397-849091BC305A}" destId="{57A0A8EB-63EC-49CB-9C7E-FC1DD011F493}" srcOrd="0" destOrd="0" presId="urn:microsoft.com/office/officeart/2005/8/layout/orgChart1"/>
    <dgm:cxn modelId="{1FA3B1D9-17BC-5D47-8E8A-3D9655C1307F}" type="presParOf" srcId="{A5CB4985-2951-4F8E-8397-849091BC305A}" destId="{BC8323D7-3611-464B-9709-AD9A1212EE49}" srcOrd="1" destOrd="0" presId="urn:microsoft.com/office/officeart/2005/8/layout/orgChart1"/>
    <dgm:cxn modelId="{D66CB473-AE46-AD41-8A16-93B9940B8B2E}" type="presParOf" srcId="{342BB16E-E19B-475B-A054-073764C21AD5}" destId="{1C9E384D-25C2-4918-9167-863488EFE424}" srcOrd="1" destOrd="0" presId="urn:microsoft.com/office/officeart/2005/8/layout/orgChart1"/>
    <dgm:cxn modelId="{494A698A-FE20-4F48-8252-EB59485E75C1}" type="presParOf" srcId="{342BB16E-E19B-475B-A054-073764C21AD5}" destId="{32158D50-706D-45FD-9891-43488BB8D3AB}" srcOrd="2" destOrd="0" presId="urn:microsoft.com/office/officeart/2005/8/layout/orgChart1"/>
    <dgm:cxn modelId="{E8F70F12-7D33-DF4F-AB64-8A6AAD559252}" type="presParOf" srcId="{93CDC55C-6862-4BBA-A363-398EFEDB6041}" destId="{B4D9FB89-4CE1-42F2-A2A6-8C862FD2D934}" srcOrd="2" destOrd="0" presId="urn:microsoft.com/office/officeart/2005/8/layout/orgChart1"/>
    <dgm:cxn modelId="{4EAF9722-D41E-BB46-9791-795EABA030F5}" type="presParOf" srcId="{BB21E2BD-C6D7-4644-ABC4-3BE7EF2B76D9}" destId="{774A8305-EA34-4BA0-BA77-7B3527E4B0CB}" srcOrd="6" destOrd="0" presId="urn:microsoft.com/office/officeart/2005/8/layout/orgChart1"/>
    <dgm:cxn modelId="{B1F87BFF-08B7-164D-AF19-4B7A5443D204}" type="presParOf" srcId="{BB21E2BD-C6D7-4644-ABC4-3BE7EF2B76D9}" destId="{C5412FD7-8561-403C-8869-A66F5BFC11D0}" srcOrd="7" destOrd="0" presId="urn:microsoft.com/office/officeart/2005/8/layout/orgChart1"/>
    <dgm:cxn modelId="{302B1593-18FF-E441-BEDF-9DFCA2B0DB67}" type="presParOf" srcId="{C5412FD7-8561-403C-8869-A66F5BFC11D0}" destId="{4E42B2DA-E1F8-4989-B40F-4F107E0D18D8}" srcOrd="0" destOrd="0" presId="urn:microsoft.com/office/officeart/2005/8/layout/orgChart1"/>
    <dgm:cxn modelId="{B01EAE57-AA63-6B47-94B7-EB5C22ABA64D}" type="presParOf" srcId="{4E42B2DA-E1F8-4989-B40F-4F107E0D18D8}" destId="{72B7C8D4-C8AD-414D-AEF1-2648A933C0B1}" srcOrd="0" destOrd="0" presId="urn:microsoft.com/office/officeart/2005/8/layout/orgChart1"/>
    <dgm:cxn modelId="{067025A2-6809-6B48-ADFB-3CD48DA03963}" type="presParOf" srcId="{4E42B2DA-E1F8-4989-B40F-4F107E0D18D8}" destId="{DCA2BA4B-19F9-4B10-934F-EF39AC7D648A}" srcOrd="1" destOrd="0" presId="urn:microsoft.com/office/officeart/2005/8/layout/orgChart1"/>
    <dgm:cxn modelId="{00D53737-3A7C-0544-BA53-B2D396643FF3}" type="presParOf" srcId="{C5412FD7-8561-403C-8869-A66F5BFC11D0}" destId="{30C32D1D-110F-4FE7-8F6E-3C4A2337DDA9}" srcOrd="1" destOrd="0" presId="urn:microsoft.com/office/officeart/2005/8/layout/orgChart1"/>
    <dgm:cxn modelId="{93C48953-7B94-A441-8D86-E030A1A2F4BD}" type="presParOf" srcId="{30C32D1D-110F-4FE7-8F6E-3C4A2337DDA9}" destId="{57564642-F8F8-4D57-9090-E55EC692A3BB}" srcOrd="0" destOrd="0" presId="urn:microsoft.com/office/officeart/2005/8/layout/orgChart1"/>
    <dgm:cxn modelId="{249C72F6-7BF2-3945-B972-C39D53DC0DDD}" type="presParOf" srcId="{30C32D1D-110F-4FE7-8F6E-3C4A2337DDA9}" destId="{8ABF378E-F5F5-4671-B484-0C13ADC391FF}" srcOrd="1" destOrd="0" presId="urn:microsoft.com/office/officeart/2005/8/layout/orgChart1"/>
    <dgm:cxn modelId="{DCC9BFB2-0409-B541-B01F-5AA791EBCBCB}" type="presParOf" srcId="{8ABF378E-F5F5-4671-B484-0C13ADC391FF}" destId="{B24C1388-B1D5-4CF5-A419-49F9CBA9AE4F}" srcOrd="0" destOrd="0" presId="urn:microsoft.com/office/officeart/2005/8/layout/orgChart1"/>
    <dgm:cxn modelId="{F8378642-4846-EF46-8C03-31104D7DD507}" type="presParOf" srcId="{B24C1388-B1D5-4CF5-A419-49F9CBA9AE4F}" destId="{C8C4C6E6-C972-4934-8E72-D18E651996E8}" srcOrd="0" destOrd="0" presId="urn:microsoft.com/office/officeart/2005/8/layout/orgChart1"/>
    <dgm:cxn modelId="{835BE4F8-E8B0-904C-B86C-DA0E5FD9B3AC}" type="presParOf" srcId="{B24C1388-B1D5-4CF5-A419-49F9CBA9AE4F}" destId="{0EB0DB71-6DEE-4271-9DAE-45279F930294}" srcOrd="1" destOrd="0" presId="urn:microsoft.com/office/officeart/2005/8/layout/orgChart1"/>
    <dgm:cxn modelId="{DCA4432F-99ED-C34E-961D-334551D36C2B}" type="presParOf" srcId="{8ABF378E-F5F5-4671-B484-0C13ADC391FF}" destId="{2F5848EB-2371-46F1-AFED-9CAB52E6B8BC}" srcOrd="1" destOrd="0" presId="urn:microsoft.com/office/officeart/2005/8/layout/orgChart1"/>
    <dgm:cxn modelId="{DCEB6467-D4F2-CA4F-B1A9-2236809120C8}" type="presParOf" srcId="{8ABF378E-F5F5-4671-B484-0C13ADC391FF}" destId="{23625493-E91F-4BE8-8E4D-54BC30F4E9C6}" srcOrd="2" destOrd="0" presId="urn:microsoft.com/office/officeart/2005/8/layout/orgChart1"/>
    <dgm:cxn modelId="{2D4623AD-90FF-D74F-9132-7E0F3E7B2A38}" type="presParOf" srcId="{C5412FD7-8561-403C-8869-A66F5BFC11D0}" destId="{FCFE24F5-7A35-48E7-8CD5-C02AABAEBD89}" srcOrd="2" destOrd="0" presId="urn:microsoft.com/office/officeart/2005/8/layout/orgChart1"/>
    <dgm:cxn modelId="{13321359-E8B6-E74F-BB60-C9540CC958B6}" type="presParOf" srcId="{BB21E2BD-C6D7-4644-ABC4-3BE7EF2B76D9}" destId="{BCFED121-3685-4492-A7D8-AE67243656E1}" srcOrd="8" destOrd="0" presId="urn:microsoft.com/office/officeart/2005/8/layout/orgChart1"/>
    <dgm:cxn modelId="{3BABE754-4B5E-EB48-9EC2-334F96E22FF4}" type="presParOf" srcId="{BB21E2BD-C6D7-4644-ABC4-3BE7EF2B76D9}" destId="{F550639E-FDF4-4C08-B497-9713D497DD84}" srcOrd="9" destOrd="0" presId="urn:microsoft.com/office/officeart/2005/8/layout/orgChart1"/>
    <dgm:cxn modelId="{857DADF2-3785-4C4A-9D5D-EE6A295BCF39}" type="presParOf" srcId="{F550639E-FDF4-4C08-B497-9713D497DD84}" destId="{E3F5BC10-2979-4FC3-91D1-3816BBE36DA0}" srcOrd="0" destOrd="0" presId="urn:microsoft.com/office/officeart/2005/8/layout/orgChart1"/>
    <dgm:cxn modelId="{CD890E57-EE73-4C40-8D4F-577F281304C5}" type="presParOf" srcId="{E3F5BC10-2979-4FC3-91D1-3816BBE36DA0}" destId="{FD76C940-C946-4EA7-9029-42E560BA3A9A}" srcOrd="0" destOrd="0" presId="urn:microsoft.com/office/officeart/2005/8/layout/orgChart1"/>
    <dgm:cxn modelId="{381BE964-AD7B-1B4C-BCAC-03413AA1D36F}" type="presParOf" srcId="{E3F5BC10-2979-4FC3-91D1-3816BBE36DA0}" destId="{F46BF960-7A1A-4844-B5F8-D3B85B7F3896}" srcOrd="1" destOrd="0" presId="urn:microsoft.com/office/officeart/2005/8/layout/orgChart1"/>
    <dgm:cxn modelId="{170D9836-6AE7-994A-9F68-92FAEAC1ECF5}" type="presParOf" srcId="{F550639E-FDF4-4C08-B497-9713D497DD84}" destId="{56A9A1FD-42AC-456B-9B32-C8E5AF82FAD6}" srcOrd="1" destOrd="0" presId="urn:microsoft.com/office/officeart/2005/8/layout/orgChart1"/>
    <dgm:cxn modelId="{64C24697-2152-8545-9A04-63C0926E37CC}" type="presParOf" srcId="{56A9A1FD-42AC-456B-9B32-C8E5AF82FAD6}" destId="{4CD1F0CA-5340-4EAF-9C0A-59824D432B4D}" srcOrd="0" destOrd="0" presId="urn:microsoft.com/office/officeart/2005/8/layout/orgChart1"/>
    <dgm:cxn modelId="{8B0CD3EE-20DA-D84E-A88C-1C7C2E8438E1}" type="presParOf" srcId="{56A9A1FD-42AC-456B-9B32-C8E5AF82FAD6}" destId="{B1334072-D8EB-44DD-82BA-0FE684EAB724}" srcOrd="1" destOrd="0" presId="urn:microsoft.com/office/officeart/2005/8/layout/orgChart1"/>
    <dgm:cxn modelId="{3A40D955-2F9C-D049-8CC7-CEB659432FEB}" type="presParOf" srcId="{B1334072-D8EB-44DD-82BA-0FE684EAB724}" destId="{F83026B3-51E6-412B-8B8D-343E328AE865}" srcOrd="0" destOrd="0" presId="urn:microsoft.com/office/officeart/2005/8/layout/orgChart1"/>
    <dgm:cxn modelId="{BEF734D2-337F-084E-9E71-04C2ED151982}" type="presParOf" srcId="{F83026B3-51E6-412B-8B8D-343E328AE865}" destId="{15729573-D13E-49A7-A614-E8D56801821F}" srcOrd="0" destOrd="0" presId="urn:microsoft.com/office/officeart/2005/8/layout/orgChart1"/>
    <dgm:cxn modelId="{A384914E-FFE4-B84B-92F6-D6842C556376}" type="presParOf" srcId="{F83026B3-51E6-412B-8B8D-343E328AE865}" destId="{E66F0222-8877-4CC7-BEAE-319B8AF23D8C}" srcOrd="1" destOrd="0" presId="urn:microsoft.com/office/officeart/2005/8/layout/orgChart1"/>
    <dgm:cxn modelId="{0D6B2D2F-DE23-0845-AF89-7EA593D01778}" type="presParOf" srcId="{B1334072-D8EB-44DD-82BA-0FE684EAB724}" destId="{297C4DFD-1840-4E55-BEA0-2CF41C2744B1}" srcOrd="1" destOrd="0" presId="urn:microsoft.com/office/officeart/2005/8/layout/orgChart1"/>
    <dgm:cxn modelId="{F606684D-F6B0-AE46-9EF5-72A5B9BDD6F5}" type="presParOf" srcId="{B1334072-D8EB-44DD-82BA-0FE684EAB724}" destId="{9CF880DE-61FF-4ADC-9D59-F435AF01C8D9}" srcOrd="2" destOrd="0" presId="urn:microsoft.com/office/officeart/2005/8/layout/orgChart1"/>
    <dgm:cxn modelId="{A7239E24-8B9F-0248-97BE-33CB10BE46E2}" type="presParOf" srcId="{F550639E-FDF4-4C08-B497-9713D497DD84}" destId="{E54F82E5-68E4-48EC-8453-A3AA1FDEA5B5}" srcOrd="2" destOrd="0" presId="urn:microsoft.com/office/officeart/2005/8/layout/orgChart1"/>
    <dgm:cxn modelId="{3A5CEE92-22AA-B24F-91F1-73799776ACB5}" type="presParOf" srcId="{D99FFE22-E7D2-41CC-945E-F5B0D432AC34}" destId="{9C94EA6E-E8ED-427A-86D0-011A959A75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4BB69B3-23BF-449E-BBCD-EEA0AE4ED6A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7C48DE-0645-4111-B6C4-0035B5EDA151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dirty="0" smtClean="0"/>
            <a:t>Exec Council</a:t>
          </a:r>
        </a:p>
        <a:p>
          <a:r>
            <a:rPr lang="en-US" dirty="0" smtClean="0"/>
            <a:t>President</a:t>
          </a:r>
          <a:endParaRPr lang="en-US" dirty="0"/>
        </a:p>
      </dgm:t>
    </dgm:pt>
    <dgm:pt modelId="{BB99C8DE-F5D2-48E8-9440-F23D4BDCB493}" type="parTrans" cxnId="{F1413345-C3F1-4447-B8F4-6F5BAFD9B58E}">
      <dgm:prSet/>
      <dgm:spPr/>
      <dgm:t>
        <a:bodyPr/>
        <a:lstStyle/>
        <a:p>
          <a:endParaRPr lang="en-US"/>
        </a:p>
      </dgm:t>
    </dgm:pt>
    <dgm:pt modelId="{6ADDE397-440F-4363-8B7F-3C5369F1F686}" type="sibTrans" cxnId="{F1413345-C3F1-4447-B8F4-6F5BAFD9B58E}">
      <dgm:prSet/>
      <dgm:spPr/>
      <dgm:t>
        <a:bodyPr/>
        <a:lstStyle/>
        <a:p>
          <a:endParaRPr lang="en-US"/>
        </a:p>
      </dgm:t>
    </dgm:pt>
    <dgm:pt modelId="{C9C879F4-D6D5-4F85-8E7D-9F7DAFDA7D60}">
      <dgm:prSet phldrT="[Text]"/>
      <dgm:spPr/>
      <dgm:t>
        <a:bodyPr/>
        <a:lstStyle/>
        <a:p>
          <a:r>
            <a:rPr lang="en-US" dirty="0" err="1" smtClean="0"/>
            <a:t>Pres</a:t>
          </a:r>
          <a:r>
            <a:rPr lang="en-US" dirty="0" smtClean="0"/>
            <a:t>-Elect</a:t>
          </a:r>
          <a:endParaRPr lang="en-US" dirty="0"/>
        </a:p>
      </dgm:t>
    </dgm:pt>
    <dgm:pt modelId="{595FCEE9-9105-4197-8E95-1C4A24685052}" type="parTrans" cxnId="{24E8760C-24B1-4A82-8422-03D73B139DA8}">
      <dgm:prSet/>
      <dgm:spPr/>
      <dgm:t>
        <a:bodyPr/>
        <a:lstStyle/>
        <a:p>
          <a:endParaRPr lang="en-US"/>
        </a:p>
      </dgm:t>
    </dgm:pt>
    <dgm:pt modelId="{586DBB85-3CD0-4F3E-B525-2F574231E39E}" type="sibTrans" cxnId="{24E8760C-24B1-4A82-8422-03D73B139DA8}">
      <dgm:prSet/>
      <dgm:spPr/>
      <dgm:t>
        <a:bodyPr/>
        <a:lstStyle/>
        <a:p>
          <a:endParaRPr lang="en-US"/>
        </a:p>
      </dgm:t>
    </dgm:pt>
    <dgm:pt modelId="{55C0D72E-EFAF-45BA-A6B0-89F34F1C1F15}">
      <dgm:prSet phldrT="[Text]"/>
      <dgm:spPr/>
      <dgm:t>
        <a:bodyPr/>
        <a:lstStyle/>
        <a:p>
          <a:r>
            <a:rPr lang="en-US" dirty="0" smtClean="0"/>
            <a:t>Secretary</a:t>
          </a:r>
          <a:endParaRPr lang="en-US" dirty="0"/>
        </a:p>
      </dgm:t>
    </dgm:pt>
    <dgm:pt modelId="{0D261851-2701-4283-B7AA-EB330BC1C270}" type="parTrans" cxnId="{3811329B-4363-48F0-A289-AA4B03F73803}">
      <dgm:prSet/>
      <dgm:spPr/>
      <dgm:t>
        <a:bodyPr/>
        <a:lstStyle/>
        <a:p>
          <a:endParaRPr lang="en-US"/>
        </a:p>
      </dgm:t>
    </dgm:pt>
    <dgm:pt modelId="{5247DE76-2841-404F-B194-AC25C0523E58}" type="sibTrans" cxnId="{3811329B-4363-48F0-A289-AA4B03F73803}">
      <dgm:prSet/>
      <dgm:spPr/>
      <dgm:t>
        <a:bodyPr/>
        <a:lstStyle/>
        <a:p>
          <a:endParaRPr lang="en-US"/>
        </a:p>
      </dgm:t>
    </dgm:pt>
    <dgm:pt modelId="{C4129626-BF16-4663-ADC0-44DC61C82C87}">
      <dgm:prSet phldrT="[Text]"/>
      <dgm:spPr/>
      <dgm:t>
        <a:bodyPr/>
        <a:lstStyle/>
        <a:p>
          <a:r>
            <a:rPr lang="en-US" dirty="0" smtClean="0"/>
            <a:t>Treasurer</a:t>
          </a:r>
          <a:endParaRPr lang="en-US" dirty="0"/>
        </a:p>
      </dgm:t>
    </dgm:pt>
    <dgm:pt modelId="{8C1F7BFF-0030-4946-8C40-080E03F6CF42}" type="parTrans" cxnId="{45E8B45F-9838-4CE0-A39E-AEB768F6152F}">
      <dgm:prSet/>
      <dgm:spPr/>
      <dgm:t>
        <a:bodyPr/>
        <a:lstStyle/>
        <a:p>
          <a:endParaRPr lang="en-US"/>
        </a:p>
      </dgm:t>
    </dgm:pt>
    <dgm:pt modelId="{201379C7-39A3-4DC6-AC51-B82D105E6377}" type="sibTrans" cxnId="{45E8B45F-9838-4CE0-A39E-AEB768F6152F}">
      <dgm:prSet/>
      <dgm:spPr/>
      <dgm:t>
        <a:bodyPr/>
        <a:lstStyle/>
        <a:p>
          <a:endParaRPr lang="en-US"/>
        </a:p>
      </dgm:t>
    </dgm:pt>
    <dgm:pt modelId="{95666C54-99D5-47A2-9F5E-D4563152016F}">
      <dgm:prSet/>
      <dgm:spPr/>
      <dgm:t>
        <a:bodyPr/>
        <a:lstStyle/>
        <a:p>
          <a:r>
            <a:rPr lang="en-US" dirty="0" smtClean="0"/>
            <a:t>Co-</a:t>
          </a:r>
          <a:r>
            <a:rPr lang="en-US" dirty="0" err="1" smtClean="0"/>
            <a:t>DoCs</a:t>
          </a:r>
          <a:endParaRPr lang="en-US" dirty="0"/>
        </a:p>
      </dgm:t>
    </dgm:pt>
    <dgm:pt modelId="{1A5EAC6C-BB92-44D9-ACBA-F1E1FCA2BA6E}" type="parTrans" cxnId="{79B6B4E9-0FAE-450C-A0D8-A9655577DD7B}">
      <dgm:prSet/>
      <dgm:spPr/>
      <dgm:t>
        <a:bodyPr/>
        <a:lstStyle/>
        <a:p>
          <a:endParaRPr lang="en-US"/>
        </a:p>
      </dgm:t>
    </dgm:pt>
    <dgm:pt modelId="{0E28E262-7AAE-4DAC-980F-A0FC8B8D16D2}" type="sibTrans" cxnId="{79B6B4E9-0FAE-450C-A0D8-A9655577DD7B}">
      <dgm:prSet/>
      <dgm:spPr/>
      <dgm:t>
        <a:bodyPr/>
        <a:lstStyle/>
        <a:p>
          <a:endParaRPr lang="en-US"/>
        </a:p>
      </dgm:t>
    </dgm:pt>
    <dgm:pt modelId="{0919D15E-CAD7-4265-9107-3C91A84F6C70}">
      <dgm:prSet/>
      <dgm:spPr/>
      <dgm:t>
        <a:bodyPr/>
        <a:lstStyle/>
        <a:p>
          <a:r>
            <a:rPr lang="en-US" b="0" dirty="0" smtClean="0"/>
            <a:t>Student Senate Rep</a:t>
          </a:r>
          <a:endParaRPr lang="en-US" b="0" dirty="0"/>
        </a:p>
      </dgm:t>
    </dgm:pt>
    <dgm:pt modelId="{5E83910E-1D47-4914-BDFB-4FA44C537D8E}" type="parTrans" cxnId="{F05C49DE-4B13-4C94-B4B3-31923B61C26A}">
      <dgm:prSet/>
      <dgm:spPr/>
      <dgm:t>
        <a:bodyPr/>
        <a:lstStyle/>
        <a:p>
          <a:endParaRPr lang="en-US"/>
        </a:p>
      </dgm:t>
    </dgm:pt>
    <dgm:pt modelId="{98C53F09-52BE-4B5A-90DC-B5717A75D434}" type="sibTrans" cxnId="{F05C49DE-4B13-4C94-B4B3-31923B61C26A}">
      <dgm:prSet/>
      <dgm:spPr/>
      <dgm:t>
        <a:bodyPr/>
        <a:lstStyle/>
        <a:p>
          <a:endParaRPr lang="en-US"/>
        </a:p>
      </dgm:t>
    </dgm:pt>
    <dgm:pt modelId="{6DEC4C0B-A08B-4ABB-9A0E-EE83CDC8EAF1}">
      <dgm:prSet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Team Prof Affairs</a:t>
          </a:r>
          <a:endParaRPr lang="en-US" dirty="0"/>
        </a:p>
      </dgm:t>
    </dgm:pt>
    <dgm:pt modelId="{C042C477-2B58-496F-95C0-7891A46FD0D2}" type="parTrans" cxnId="{1313684B-598F-43E2-9D74-3E214CEB895E}">
      <dgm:prSet/>
      <dgm:spPr/>
      <dgm:t>
        <a:bodyPr/>
        <a:lstStyle/>
        <a:p>
          <a:endParaRPr lang="en-US"/>
        </a:p>
      </dgm:t>
    </dgm:pt>
    <dgm:pt modelId="{6F90D493-B6AF-4CCC-A107-9FA83E92DF5B}" type="sibTrans" cxnId="{1313684B-598F-43E2-9D74-3E214CEB895E}">
      <dgm:prSet/>
      <dgm:spPr/>
      <dgm:t>
        <a:bodyPr/>
        <a:lstStyle/>
        <a:p>
          <a:endParaRPr lang="en-US"/>
        </a:p>
      </dgm:t>
    </dgm:pt>
    <dgm:pt modelId="{E3829422-E995-4390-9D3A-FA95D666A020}">
      <dgm:prSet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Team Communications</a:t>
          </a:r>
          <a:endParaRPr lang="en-US" dirty="0"/>
        </a:p>
      </dgm:t>
    </dgm:pt>
    <dgm:pt modelId="{C65BEA0C-269F-4DDA-857E-D1C53B9B62F0}" type="parTrans" cxnId="{23632B22-627C-486C-A759-DEC3114183AC}">
      <dgm:prSet/>
      <dgm:spPr/>
      <dgm:t>
        <a:bodyPr/>
        <a:lstStyle/>
        <a:p>
          <a:endParaRPr lang="en-US"/>
        </a:p>
      </dgm:t>
    </dgm:pt>
    <dgm:pt modelId="{38A186BA-79A4-49B7-8030-8D38D57531D0}" type="sibTrans" cxnId="{23632B22-627C-486C-A759-DEC3114183AC}">
      <dgm:prSet/>
      <dgm:spPr/>
      <dgm:t>
        <a:bodyPr/>
        <a:lstStyle/>
        <a:p>
          <a:endParaRPr lang="en-US"/>
        </a:p>
      </dgm:t>
    </dgm:pt>
    <dgm:pt modelId="{59F8E8A3-D83B-4437-B078-C1F97144EFBD}">
      <dgm:prSet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Team Org Affairs</a:t>
          </a:r>
          <a:endParaRPr lang="en-US" dirty="0"/>
        </a:p>
      </dgm:t>
    </dgm:pt>
    <dgm:pt modelId="{D422A50C-2F7D-4C25-B815-C300F41A6EF6}" type="parTrans" cxnId="{7C0D4361-9587-42B4-A269-4BD74F3631BF}">
      <dgm:prSet/>
      <dgm:spPr/>
      <dgm:t>
        <a:bodyPr/>
        <a:lstStyle/>
        <a:p>
          <a:endParaRPr lang="en-US"/>
        </a:p>
      </dgm:t>
    </dgm:pt>
    <dgm:pt modelId="{482E8AAA-E03E-46D2-AF69-C9097D632CAE}" type="sibTrans" cxnId="{7C0D4361-9587-42B4-A269-4BD74F3631BF}">
      <dgm:prSet/>
      <dgm:spPr/>
      <dgm:t>
        <a:bodyPr/>
        <a:lstStyle/>
        <a:p>
          <a:endParaRPr lang="en-US"/>
        </a:p>
      </dgm:t>
    </dgm:pt>
    <dgm:pt modelId="{7175D234-34F3-4AE0-95E4-2A5624687B0E}">
      <dgm:prSet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Team Community Outreach</a:t>
          </a:r>
          <a:endParaRPr lang="en-US" dirty="0"/>
        </a:p>
      </dgm:t>
    </dgm:pt>
    <dgm:pt modelId="{78534D34-3E49-45B4-8F39-A6C46DCCD6C1}" type="parTrans" cxnId="{5199F531-3CE7-4074-ADC9-08F33EAE3675}">
      <dgm:prSet/>
      <dgm:spPr/>
      <dgm:t>
        <a:bodyPr/>
        <a:lstStyle/>
        <a:p>
          <a:endParaRPr lang="en-US"/>
        </a:p>
      </dgm:t>
    </dgm:pt>
    <dgm:pt modelId="{69FB34E5-6939-4509-9849-1CA783E7D5B1}" type="sibTrans" cxnId="{5199F531-3CE7-4074-ADC9-08F33EAE3675}">
      <dgm:prSet/>
      <dgm:spPr/>
      <dgm:t>
        <a:bodyPr/>
        <a:lstStyle/>
        <a:p>
          <a:endParaRPr lang="en-US"/>
        </a:p>
      </dgm:t>
    </dgm:pt>
    <dgm:pt modelId="{19AD2C21-FB11-4358-B71C-FDBEAAF3B3EB}" type="pres">
      <dgm:prSet presAssocID="{A4BB69B3-23BF-449E-BBCD-EEA0AE4ED6A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99FFE22-E7D2-41CC-945E-F5B0D432AC34}" type="pres">
      <dgm:prSet presAssocID="{FB7C48DE-0645-4111-B6C4-0035B5EDA151}" presName="hierRoot1" presStyleCnt="0">
        <dgm:presLayoutVars>
          <dgm:hierBranch val="init"/>
        </dgm:presLayoutVars>
      </dgm:prSet>
      <dgm:spPr/>
    </dgm:pt>
    <dgm:pt modelId="{74E1C3D0-A725-4084-A6E0-EA3D54C74C9A}" type="pres">
      <dgm:prSet presAssocID="{FB7C48DE-0645-4111-B6C4-0035B5EDA151}" presName="rootComposite1" presStyleCnt="0"/>
      <dgm:spPr/>
    </dgm:pt>
    <dgm:pt modelId="{E9EF0D3B-B0E7-4256-8D05-DC5F8EB9964B}" type="pres">
      <dgm:prSet presAssocID="{FB7C48DE-0645-4111-B6C4-0035B5EDA15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488426-4CA3-4445-94FD-BF23194C65DB}" type="pres">
      <dgm:prSet presAssocID="{FB7C48DE-0645-4111-B6C4-0035B5EDA15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B21E2BD-C6D7-4644-ABC4-3BE7EF2B76D9}" type="pres">
      <dgm:prSet presAssocID="{FB7C48DE-0645-4111-B6C4-0035B5EDA151}" presName="hierChild2" presStyleCnt="0"/>
      <dgm:spPr/>
    </dgm:pt>
    <dgm:pt modelId="{8B3BADA2-BC2B-40BF-88EF-3DFB5D4D188C}" type="pres">
      <dgm:prSet presAssocID="{595FCEE9-9105-4197-8E95-1C4A24685052}" presName="Name37" presStyleLbl="parChTrans1D2" presStyleIdx="0" presStyleCnt="5"/>
      <dgm:spPr/>
      <dgm:t>
        <a:bodyPr/>
        <a:lstStyle/>
        <a:p>
          <a:endParaRPr lang="en-US"/>
        </a:p>
      </dgm:t>
    </dgm:pt>
    <dgm:pt modelId="{416109DA-E790-4C16-8DFC-3EAECEF35B3E}" type="pres">
      <dgm:prSet presAssocID="{C9C879F4-D6D5-4F85-8E7D-9F7DAFDA7D60}" presName="hierRoot2" presStyleCnt="0">
        <dgm:presLayoutVars>
          <dgm:hierBranch val="init"/>
        </dgm:presLayoutVars>
      </dgm:prSet>
      <dgm:spPr/>
    </dgm:pt>
    <dgm:pt modelId="{F41C94F9-AE61-4416-80DC-5EC35B49985C}" type="pres">
      <dgm:prSet presAssocID="{C9C879F4-D6D5-4F85-8E7D-9F7DAFDA7D60}" presName="rootComposite" presStyleCnt="0"/>
      <dgm:spPr/>
    </dgm:pt>
    <dgm:pt modelId="{1C07E151-1B22-4421-8650-69DCBC8884CB}" type="pres">
      <dgm:prSet presAssocID="{C9C879F4-D6D5-4F85-8E7D-9F7DAFDA7D60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B82103-87E0-4E5D-8E09-3F056A085EEA}" type="pres">
      <dgm:prSet presAssocID="{C9C879F4-D6D5-4F85-8E7D-9F7DAFDA7D60}" presName="rootConnector" presStyleLbl="node2" presStyleIdx="0" presStyleCnt="5"/>
      <dgm:spPr/>
      <dgm:t>
        <a:bodyPr/>
        <a:lstStyle/>
        <a:p>
          <a:endParaRPr lang="en-US"/>
        </a:p>
      </dgm:t>
    </dgm:pt>
    <dgm:pt modelId="{F656FBD5-1C7C-4F55-AE09-74E6C1F26D28}" type="pres">
      <dgm:prSet presAssocID="{C9C879F4-D6D5-4F85-8E7D-9F7DAFDA7D60}" presName="hierChild4" presStyleCnt="0"/>
      <dgm:spPr/>
    </dgm:pt>
    <dgm:pt modelId="{D083D481-DD5D-47DF-97A8-1D3C297C8B2B}" type="pres">
      <dgm:prSet presAssocID="{C042C477-2B58-496F-95C0-7891A46FD0D2}" presName="Name37" presStyleLbl="parChTrans1D3" presStyleIdx="0" presStyleCnt="4"/>
      <dgm:spPr/>
      <dgm:t>
        <a:bodyPr/>
        <a:lstStyle/>
        <a:p>
          <a:endParaRPr lang="en-US"/>
        </a:p>
      </dgm:t>
    </dgm:pt>
    <dgm:pt modelId="{EB9551D9-3EC7-435F-AF18-7405BC0B8F2F}" type="pres">
      <dgm:prSet presAssocID="{6DEC4C0B-A08B-4ABB-9A0E-EE83CDC8EAF1}" presName="hierRoot2" presStyleCnt="0">
        <dgm:presLayoutVars>
          <dgm:hierBranch/>
        </dgm:presLayoutVars>
      </dgm:prSet>
      <dgm:spPr/>
    </dgm:pt>
    <dgm:pt modelId="{DB60A80F-D7EA-4D4C-9110-D4408D1CB42A}" type="pres">
      <dgm:prSet presAssocID="{6DEC4C0B-A08B-4ABB-9A0E-EE83CDC8EAF1}" presName="rootComposite" presStyleCnt="0"/>
      <dgm:spPr/>
    </dgm:pt>
    <dgm:pt modelId="{BCC64CCD-C0EA-45FE-96C8-5A56DA0F8843}" type="pres">
      <dgm:prSet presAssocID="{6DEC4C0B-A08B-4ABB-9A0E-EE83CDC8EAF1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C6369A-F47C-4CC1-8B79-AA08E04A8A87}" type="pres">
      <dgm:prSet presAssocID="{6DEC4C0B-A08B-4ABB-9A0E-EE83CDC8EAF1}" presName="rootConnector" presStyleLbl="node3" presStyleIdx="0" presStyleCnt="4"/>
      <dgm:spPr/>
      <dgm:t>
        <a:bodyPr/>
        <a:lstStyle/>
        <a:p>
          <a:endParaRPr lang="en-US"/>
        </a:p>
      </dgm:t>
    </dgm:pt>
    <dgm:pt modelId="{F78EEC2F-4EDF-43EF-94FB-3FE316D4E6B2}" type="pres">
      <dgm:prSet presAssocID="{6DEC4C0B-A08B-4ABB-9A0E-EE83CDC8EAF1}" presName="hierChild4" presStyleCnt="0"/>
      <dgm:spPr/>
    </dgm:pt>
    <dgm:pt modelId="{70FA2E1A-4E09-4FBD-A90E-99306937313C}" type="pres">
      <dgm:prSet presAssocID="{6DEC4C0B-A08B-4ABB-9A0E-EE83CDC8EAF1}" presName="hierChild5" presStyleCnt="0"/>
      <dgm:spPr/>
    </dgm:pt>
    <dgm:pt modelId="{9070AE82-E858-4BD6-9801-A5F92DAE6006}" type="pres">
      <dgm:prSet presAssocID="{C9C879F4-D6D5-4F85-8E7D-9F7DAFDA7D60}" presName="hierChild5" presStyleCnt="0"/>
      <dgm:spPr/>
    </dgm:pt>
    <dgm:pt modelId="{DA6109A7-323F-4F3E-AC3E-6982E7D25359}" type="pres">
      <dgm:prSet presAssocID="{0D261851-2701-4283-B7AA-EB330BC1C270}" presName="Name37" presStyleLbl="parChTrans1D2" presStyleIdx="1" presStyleCnt="5"/>
      <dgm:spPr/>
      <dgm:t>
        <a:bodyPr/>
        <a:lstStyle/>
        <a:p>
          <a:endParaRPr lang="en-US"/>
        </a:p>
      </dgm:t>
    </dgm:pt>
    <dgm:pt modelId="{54910368-4721-497B-8744-1FBFF31394D7}" type="pres">
      <dgm:prSet presAssocID="{55C0D72E-EFAF-45BA-A6B0-89F34F1C1F15}" presName="hierRoot2" presStyleCnt="0">
        <dgm:presLayoutVars>
          <dgm:hierBranch val="init"/>
        </dgm:presLayoutVars>
      </dgm:prSet>
      <dgm:spPr/>
    </dgm:pt>
    <dgm:pt modelId="{B1FA2D4E-DB30-4564-A124-4B04A9442A56}" type="pres">
      <dgm:prSet presAssocID="{55C0D72E-EFAF-45BA-A6B0-89F34F1C1F15}" presName="rootComposite" presStyleCnt="0"/>
      <dgm:spPr/>
    </dgm:pt>
    <dgm:pt modelId="{A0D08F08-E346-4506-9612-7B7439E21456}" type="pres">
      <dgm:prSet presAssocID="{55C0D72E-EFAF-45BA-A6B0-89F34F1C1F15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129FAF-F3AC-4CF7-891D-6345C6ADC1D8}" type="pres">
      <dgm:prSet presAssocID="{55C0D72E-EFAF-45BA-A6B0-89F34F1C1F15}" presName="rootConnector" presStyleLbl="node2" presStyleIdx="1" presStyleCnt="5"/>
      <dgm:spPr/>
      <dgm:t>
        <a:bodyPr/>
        <a:lstStyle/>
        <a:p>
          <a:endParaRPr lang="en-US"/>
        </a:p>
      </dgm:t>
    </dgm:pt>
    <dgm:pt modelId="{5E52F570-ACEB-4B52-9216-33E093B6DB13}" type="pres">
      <dgm:prSet presAssocID="{55C0D72E-EFAF-45BA-A6B0-89F34F1C1F15}" presName="hierChild4" presStyleCnt="0"/>
      <dgm:spPr/>
    </dgm:pt>
    <dgm:pt modelId="{A2F9B3CD-0E20-495D-9585-3A91D1F355AD}" type="pres">
      <dgm:prSet presAssocID="{C65BEA0C-269F-4DDA-857E-D1C53B9B62F0}" presName="Name37" presStyleLbl="parChTrans1D3" presStyleIdx="1" presStyleCnt="4"/>
      <dgm:spPr/>
      <dgm:t>
        <a:bodyPr/>
        <a:lstStyle/>
        <a:p>
          <a:endParaRPr lang="en-US"/>
        </a:p>
      </dgm:t>
    </dgm:pt>
    <dgm:pt modelId="{2EF19455-586D-4313-9DE1-6C5A802020C8}" type="pres">
      <dgm:prSet presAssocID="{E3829422-E995-4390-9D3A-FA95D666A020}" presName="hierRoot2" presStyleCnt="0">
        <dgm:presLayoutVars>
          <dgm:hierBranch val="init"/>
        </dgm:presLayoutVars>
      </dgm:prSet>
      <dgm:spPr/>
    </dgm:pt>
    <dgm:pt modelId="{3B4B98FB-91B0-40F4-871D-8083596F4EAD}" type="pres">
      <dgm:prSet presAssocID="{E3829422-E995-4390-9D3A-FA95D666A020}" presName="rootComposite" presStyleCnt="0"/>
      <dgm:spPr/>
    </dgm:pt>
    <dgm:pt modelId="{13C608E0-1E0B-460C-A312-61549027FB7F}" type="pres">
      <dgm:prSet presAssocID="{E3829422-E995-4390-9D3A-FA95D666A020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D4E768-9133-440B-8160-4DE459D46B57}" type="pres">
      <dgm:prSet presAssocID="{E3829422-E995-4390-9D3A-FA95D666A020}" presName="rootConnector" presStyleLbl="node3" presStyleIdx="1" presStyleCnt="4"/>
      <dgm:spPr/>
      <dgm:t>
        <a:bodyPr/>
        <a:lstStyle/>
        <a:p>
          <a:endParaRPr lang="en-US"/>
        </a:p>
      </dgm:t>
    </dgm:pt>
    <dgm:pt modelId="{70D0B20F-C19C-4D69-8340-05147439E5FB}" type="pres">
      <dgm:prSet presAssocID="{E3829422-E995-4390-9D3A-FA95D666A020}" presName="hierChild4" presStyleCnt="0"/>
      <dgm:spPr/>
    </dgm:pt>
    <dgm:pt modelId="{4BEB6471-606D-4E57-85AF-F665383723E0}" type="pres">
      <dgm:prSet presAssocID="{E3829422-E995-4390-9D3A-FA95D666A020}" presName="hierChild5" presStyleCnt="0"/>
      <dgm:spPr/>
    </dgm:pt>
    <dgm:pt modelId="{5797E834-E036-47AE-9EC2-C870D876A5A0}" type="pres">
      <dgm:prSet presAssocID="{55C0D72E-EFAF-45BA-A6B0-89F34F1C1F15}" presName="hierChild5" presStyleCnt="0"/>
      <dgm:spPr/>
    </dgm:pt>
    <dgm:pt modelId="{64BB6511-43BF-4D7F-8ED6-DE9F8436D62C}" type="pres">
      <dgm:prSet presAssocID="{8C1F7BFF-0030-4946-8C40-080E03F6CF42}" presName="Name37" presStyleLbl="parChTrans1D2" presStyleIdx="2" presStyleCnt="5"/>
      <dgm:spPr/>
      <dgm:t>
        <a:bodyPr/>
        <a:lstStyle/>
        <a:p>
          <a:endParaRPr lang="en-US"/>
        </a:p>
      </dgm:t>
    </dgm:pt>
    <dgm:pt modelId="{93CDC55C-6862-4BBA-A363-398EFEDB6041}" type="pres">
      <dgm:prSet presAssocID="{C4129626-BF16-4663-ADC0-44DC61C82C87}" presName="hierRoot2" presStyleCnt="0">
        <dgm:presLayoutVars>
          <dgm:hierBranch val="init"/>
        </dgm:presLayoutVars>
      </dgm:prSet>
      <dgm:spPr/>
    </dgm:pt>
    <dgm:pt modelId="{3F8A01D5-3D92-47F6-B753-428610E24A55}" type="pres">
      <dgm:prSet presAssocID="{C4129626-BF16-4663-ADC0-44DC61C82C87}" presName="rootComposite" presStyleCnt="0"/>
      <dgm:spPr/>
    </dgm:pt>
    <dgm:pt modelId="{74235AAF-A480-4435-A425-DDEB499026FF}" type="pres">
      <dgm:prSet presAssocID="{C4129626-BF16-4663-ADC0-44DC61C82C87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5A79A1-AFA4-4BA0-B07B-873A3CC14FF2}" type="pres">
      <dgm:prSet presAssocID="{C4129626-BF16-4663-ADC0-44DC61C82C87}" presName="rootConnector" presStyleLbl="node2" presStyleIdx="2" presStyleCnt="5"/>
      <dgm:spPr/>
      <dgm:t>
        <a:bodyPr/>
        <a:lstStyle/>
        <a:p>
          <a:endParaRPr lang="en-US"/>
        </a:p>
      </dgm:t>
    </dgm:pt>
    <dgm:pt modelId="{4D8A8FD6-18F4-4A01-B14E-250E59FE7D16}" type="pres">
      <dgm:prSet presAssocID="{C4129626-BF16-4663-ADC0-44DC61C82C87}" presName="hierChild4" presStyleCnt="0"/>
      <dgm:spPr/>
    </dgm:pt>
    <dgm:pt modelId="{45C71445-DDE9-4867-8500-85602C855459}" type="pres">
      <dgm:prSet presAssocID="{D422A50C-2F7D-4C25-B815-C300F41A6EF6}" presName="Name37" presStyleLbl="parChTrans1D3" presStyleIdx="2" presStyleCnt="4"/>
      <dgm:spPr/>
      <dgm:t>
        <a:bodyPr/>
        <a:lstStyle/>
        <a:p>
          <a:endParaRPr lang="en-US"/>
        </a:p>
      </dgm:t>
    </dgm:pt>
    <dgm:pt modelId="{342BB16E-E19B-475B-A054-073764C21AD5}" type="pres">
      <dgm:prSet presAssocID="{59F8E8A3-D83B-4437-B078-C1F97144EFBD}" presName="hierRoot2" presStyleCnt="0">
        <dgm:presLayoutVars>
          <dgm:hierBranch val="init"/>
        </dgm:presLayoutVars>
      </dgm:prSet>
      <dgm:spPr/>
    </dgm:pt>
    <dgm:pt modelId="{A5CB4985-2951-4F8E-8397-849091BC305A}" type="pres">
      <dgm:prSet presAssocID="{59F8E8A3-D83B-4437-B078-C1F97144EFBD}" presName="rootComposite" presStyleCnt="0"/>
      <dgm:spPr/>
    </dgm:pt>
    <dgm:pt modelId="{57A0A8EB-63EC-49CB-9C7E-FC1DD011F493}" type="pres">
      <dgm:prSet presAssocID="{59F8E8A3-D83B-4437-B078-C1F97144EFBD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8323D7-3611-464B-9709-AD9A1212EE49}" type="pres">
      <dgm:prSet presAssocID="{59F8E8A3-D83B-4437-B078-C1F97144EFBD}" presName="rootConnector" presStyleLbl="node3" presStyleIdx="2" presStyleCnt="4"/>
      <dgm:spPr/>
      <dgm:t>
        <a:bodyPr/>
        <a:lstStyle/>
        <a:p>
          <a:endParaRPr lang="en-US"/>
        </a:p>
      </dgm:t>
    </dgm:pt>
    <dgm:pt modelId="{1C9E384D-25C2-4918-9167-863488EFE424}" type="pres">
      <dgm:prSet presAssocID="{59F8E8A3-D83B-4437-B078-C1F97144EFBD}" presName="hierChild4" presStyleCnt="0"/>
      <dgm:spPr/>
    </dgm:pt>
    <dgm:pt modelId="{32158D50-706D-45FD-9891-43488BB8D3AB}" type="pres">
      <dgm:prSet presAssocID="{59F8E8A3-D83B-4437-B078-C1F97144EFBD}" presName="hierChild5" presStyleCnt="0"/>
      <dgm:spPr/>
    </dgm:pt>
    <dgm:pt modelId="{B4D9FB89-4CE1-42F2-A2A6-8C862FD2D934}" type="pres">
      <dgm:prSet presAssocID="{C4129626-BF16-4663-ADC0-44DC61C82C87}" presName="hierChild5" presStyleCnt="0"/>
      <dgm:spPr/>
    </dgm:pt>
    <dgm:pt modelId="{774A8305-EA34-4BA0-BA77-7B3527E4B0CB}" type="pres">
      <dgm:prSet presAssocID="{1A5EAC6C-BB92-44D9-ACBA-F1E1FCA2BA6E}" presName="Name37" presStyleLbl="parChTrans1D2" presStyleIdx="3" presStyleCnt="5"/>
      <dgm:spPr/>
      <dgm:t>
        <a:bodyPr/>
        <a:lstStyle/>
        <a:p>
          <a:endParaRPr lang="en-US"/>
        </a:p>
      </dgm:t>
    </dgm:pt>
    <dgm:pt modelId="{C5412FD7-8561-403C-8869-A66F5BFC11D0}" type="pres">
      <dgm:prSet presAssocID="{95666C54-99D5-47A2-9F5E-D4563152016F}" presName="hierRoot2" presStyleCnt="0">
        <dgm:presLayoutVars>
          <dgm:hierBranch val="init"/>
        </dgm:presLayoutVars>
      </dgm:prSet>
      <dgm:spPr/>
    </dgm:pt>
    <dgm:pt modelId="{4E42B2DA-E1F8-4989-B40F-4F107E0D18D8}" type="pres">
      <dgm:prSet presAssocID="{95666C54-99D5-47A2-9F5E-D4563152016F}" presName="rootComposite" presStyleCnt="0"/>
      <dgm:spPr/>
    </dgm:pt>
    <dgm:pt modelId="{72B7C8D4-C8AD-414D-AEF1-2648A933C0B1}" type="pres">
      <dgm:prSet presAssocID="{95666C54-99D5-47A2-9F5E-D4563152016F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A2BA4B-19F9-4B10-934F-EF39AC7D648A}" type="pres">
      <dgm:prSet presAssocID="{95666C54-99D5-47A2-9F5E-D4563152016F}" presName="rootConnector" presStyleLbl="node2" presStyleIdx="3" presStyleCnt="5"/>
      <dgm:spPr/>
      <dgm:t>
        <a:bodyPr/>
        <a:lstStyle/>
        <a:p>
          <a:endParaRPr lang="en-US"/>
        </a:p>
      </dgm:t>
    </dgm:pt>
    <dgm:pt modelId="{30C32D1D-110F-4FE7-8F6E-3C4A2337DDA9}" type="pres">
      <dgm:prSet presAssocID="{95666C54-99D5-47A2-9F5E-D4563152016F}" presName="hierChild4" presStyleCnt="0"/>
      <dgm:spPr/>
    </dgm:pt>
    <dgm:pt modelId="{57564642-F8F8-4D57-9090-E55EC692A3BB}" type="pres">
      <dgm:prSet presAssocID="{78534D34-3E49-45B4-8F39-A6C46DCCD6C1}" presName="Name37" presStyleLbl="parChTrans1D3" presStyleIdx="3" presStyleCnt="4"/>
      <dgm:spPr/>
      <dgm:t>
        <a:bodyPr/>
        <a:lstStyle/>
        <a:p>
          <a:endParaRPr lang="en-US"/>
        </a:p>
      </dgm:t>
    </dgm:pt>
    <dgm:pt modelId="{8ABF378E-F5F5-4671-B484-0C13ADC391FF}" type="pres">
      <dgm:prSet presAssocID="{7175D234-34F3-4AE0-95E4-2A5624687B0E}" presName="hierRoot2" presStyleCnt="0">
        <dgm:presLayoutVars>
          <dgm:hierBranch val="init"/>
        </dgm:presLayoutVars>
      </dgm:prSet>
      <dgm:spPr/>
    </dgm:pt>
    <dgm:pt modelId="{B24C1388-B1D5-4CF5-A419-49F9CBA9AE4F}" type="pres">
      <dgm:prSet presAssocID="{7175D234-34F3-4AE0-95E4-2A5624687B0E}" presName="rootComposite" presStyleCnt="0"/>
      <dgm:spPr/>
    </dgm:pt>
    <dgm:pt modelId="{C8C4C6E6-C972-4934-8E72-D18E651996E8}" type="pres">
      <dgm:prSet presAssocID="{7175D234-34F3-4AE0-95E4-2A5624687B0E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B0DB71-6DEE-4271-9DAE-45279F930294}" type="pres">
      <dgm:prSet presAssocID="{7175D234-34F3-4AE0-95E4-2A5624687B0E}" presName="rootConnector" presStyleLbl="node3" presStyleIdx="3" presStyleCnt="4"/>
      <dgm:spPr/>
      <dgm:t>
        <a:bodyPr/>
        <a:lstStyle/>
        <a:p>
          <a:endParaRPr lang="en-US"/>
        </a:p>
      </dgm:t>
    </dgm:pt>
    <dgm:pt modelId="{2F5848EB-2371-46F1-AFED-9CAB52E6B8BC}" type="pres">
      <dgm:prSet presAssocID="{7175D234-34F3-4AE0-95E4-2A5624687B0E}" presName="hierChild4" presStyleCnt="0"/>
      <dgm:spPr/>
    </dgm:pt>
    <dgm:pt modelId="{23625493-E91F-4BE8-8E4D-54BC30F4E9C6}" type="pres">
      <dgm:prSet presAssocID="{7175D234-34F3-4AE0-95E4-2A5624687B0E}" presName="hierChild5" presStyleCnt="0"/>
      <dgm:spPr/>
    </dgm:pt>
    <dgm:pt modelId="{FCFE24F5-7A35-48E7-8CD5-C02AABAEBD89}" type="pres">
      <dgm:prSet presAssocID="{95666C54-99D5-47A2-9F5E-D4563152016F}" presName="hierChild5" presStyleCnt="0"/>
      <dgm:spPr/>
    </dgm:pt>
    <dgm:pt modelId="{BCFED121-3685-4492-A7D8-AE67243656E1}" type="pres">
      <dgm:prSet presAssocID="{5E83910E-1D47-4914-BDFB-4FA44C537D8E}" presName="Name37" presStyleLbl="parChTrans1D2" presStyleIdx="4" presStyleCnt="5"/>
      <dgm:spPr/>
      <dgm:t>
        <a:bodyPr/>
        <a:lstStyle/>
        <a:p>
          <a:endParaRPr lang="en-US"/>
        </a:p>
      </dgm:t>
    </dgm:pt>
    <dgm:pt modelId="{F550639E-FDF4-4C08-B497-9713D497DD84}" type="pres">
      <dgm:prSet presAssocID="{0919D15E-CAD7-4265-9107-3C91A84F6C70}" presName="hierRoot2" presStyleCnt="0">
        <dgm:presLayoutVars>
          <dgm:hierBranch val="init"/>
        </dgm:presLayoutVars>
      </dgm:prSet>
      <dgm:spPr/>
    </dgm:pt>
    <dgm:pt modelId="{E3F5BC10-2979-4FC3-91D1-3816BBE36DA0}" type="pres">
      <dgm:prSet presAssocID="{0919D15E-CAD7-4265-9107-3C91A84F6C70}" presName="rootComposite" presStyleCnt="0"/>
      <dgm:spPr/>
    </dgm:pt>
    <dgm:pt modelId="{FD76C940-C946-4EA7-9029-42E560BA3A9A}" type="pres">
      <dgm:prSet presAssocID="{0919D15E-CAD7-4265-9107-3C91A84F6C70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6BF960-7A1A-4844-B5F8-D3B85B7F3896}" type="pres">
      <dgm:prSet presAssocID="{0919D15E-CAD7-4265-9107-3C91A84F6C70}" presName="rootConnector" presStyleLbl="node2" presStyleIdx="4" presStyleCnt="5"/>
      <dgm:spPr/>
      <dgm:t>
        <a:bodyPr/>
        <a:lstStyle/>
        <a:p>
          <a:endParaRPr lang="en-US"/>
        </a:p>
      </dgm:t>
    </dgm:pt>
    <dgm:pt modelId="{56A9A1FD-42AC-456B-9B32-C8E5AF82FAD6}" type="pres">
      <dgm:prSet presAssocID="{0919D15E-CAD7-4265-9107-3C91A84F6C70}" presName="hierChild4" presStyleCnt="0"/>
      <dgm:spPr/>
    </dgm:pt>
    <dgm:pt modelId="{E54F82E5-68E4-48EC-8453-A3AA1FDEA5B5}" type="pres">
      <dgm:prSet presAssocID="{0919D15E-CAD7-4265-9107-3C91A84F6C70}" presName="hierChild5" presStyleCnt="0"/>
      <dgm:spPr/>
    </dgm:pt>
    <dgm:pt modelId="{9C94EA6E-E8ED-427A-86D0-011A959A758B}" type="pres">
      <dgm:prSet presAssocID="{FB7C48DE-0645-4111-B6C4-0035B5EDA151}" presName="hierChild3" presStyleCnt="0"/>
      <dgm:spPr/>
    </dgm:pt>
  </dgm:ptLst>
  <dgm:cxnLst>
    <dgm:cxn modelId="{43B1F2B5-7936-2D4A-8752-60F06421748F}" type="presOf" srcId="{C042C477-2B58-496F-95C0-7891A46FD0D2}" destId="{D083D481-DD5D-47DF-97A8-1D3C297C8B2B}" srcOrd="0" destOrd="0" presId="urn:microsoft.com/office/officeart/2005/8/layout/orgChart1"/>
    <dgm:cxn modelId="{383E59D7-4E15-4546-AD91-9FFFD5C46878}" type="presOf" srcId="{A4BB69B3-23BF-449E-BBCD-EEA0AE4ED6AE}" destId="{19AD2C21-FB11-4358-B71C-FDBEAAF3B3EB}" srcOrd="0" destOrd="0" presId="urn:microsoft.com/office/officeart/2005/8/layout/orgChart1"/>
    <dgm:cxn modelId="{D6ECFF03-44DF-714F-B6E8-F6C468E0D9A3}" type="presOf" srcId="{C4129626-BF16-4663-ADC0-44DC61C82C87}" destId="{74235AAF-A480-4435-A425-DDEB499026FF}" srcOrd="0" destOrd="0" presId="urn:microsoft.com/office/officeart/2005/8/layout/orgChart1"/>
    <dgm:cxn modelId="{23632B22-627C-486C-A759-DEC3114183AC}" srcId="{55C0D72E-EFAF-45BA-A6B0-89F34F1C1F15}" destId="{E3829422-E995-4390-9D3A-FA95D666A020}" srcOrd="0" destOrd="0" parTransId="{C65BEA0C-269F-4DDA-857E-D1C53B9B62F0}" sibTransId="{38A186BA-79A4-49B7-8030-8D38D57531D0}"/>
    <dgm:cxn modelId="{20E7CBDC-F622-B144-9049-F6D9D2F1A58B}" type="presOf" srcId="{8C1F7BFF-0030-4946-8C40-080E03F6CF42}" destId="{64BB6511-43BF-4D7F-8ED6-DE9F8436D62C}" srcOrd="0" destOrd="0" presId="urn:microsoft.com/office/officeart/2005/8/layout/orgChart1"/>
    <dgm:cxn modelId="{D079CE0C-B25A-C341-A56D-376DAE7BDC6A}" type="presOf" srcId="{55C0D72E-EFAF-45BA-A6B0-89F34F1C1F15}" destId="{41129FAF-F3AC-4CF7-891D-6345C6ADC1D8}" srcOrd="1" destOrd="0" presId="urn:microsoft.com/office/officeart/2005/8/layout/orgChart1"/>
    <dgm:cxn modelId="{5C7B5AA0-F4C3-634E-AE01-0240652AD6C2}" type="presOf" srcId="{595FCEE9-9105-4197-8E95-1C4A24685052}" destId="{8B3BADA2-BC2B-40BF-88EF-3DFB5D4D188C}" srcOrd="0" destOrd="0" presId="urn:microsoft.com/office/officeart/2005/8/layout/orgChart1"/>
    <dgm:cxn modelId="{F05C49DE-4B13-4C94-B4B3-31923B61C26A}" srcId="{FB7C48DE-0645-4111-B6C4-0035B5EDA151}" destId="{0919D15E-CAD7-4265-9107-3C91A84F6C70}" srcOrd="4" destOrd="0" parTransId="{5E83910E-1D47-4914-BDFB-4FA44C537D8E}" sibTransId="{98C53F09-52BE-4B5A-90DC-B5717A75D434}"/>
    <dgm:cxn modelId="{BCB0C419-74D4-8E44-B4D4-C5D85B056A17}" type="presOf" srcId="{6DEC4C0B-A08B-4ABB-9A0E-EE83CDC8EAF1}" destId="{BCC64CCD-C0EA-45FE-96C8-5A56DA0F8843}" srcOrd="0" destOrd="0" presId="urn:microsoft.com/office/officeart/2005/8/layout/orgChart1"/>
    <dgm:cxn modelId="{705AFEFE-BFAE-594C-A148-02FDEF4C1ED2}" type="presOf" srcId="{C9C879F4-D6D5-4F85-8E7D-9F7DAFDA7D60}" destId="{15B82103-87E0-4E5D-8E09-3F056A085EEA}" srcOrd="1" destOrd="0" presId="urn:microsoft.com/office/officeart/2005/8/layout/orgChart1"/>
    <dgm:cxn modelId="{95F4B333-8C59-6E41-95E9-E952CA409648}" type="presOf" srcId="{C4129626-BF16-4663-ADC0-44DC61C82C87}" destId="{085A79A1-AFA4-4BA0-B07B-873A3CC14FF2}" srcOrd="1" destOrd="0" presId="urn:microsoft.com/office/officeart/2005/8/layout/orgChart1"/>
    <dgm:cxn modelId="{24E8760C-24B1-4A82-8422-03D73B139DA8}" srcId="{FB7C48DE-0645-4111-B6C4-0035B5EDA151}" destId="{C9C879F4-D6D5-4F85-8E7D-9F7DAFDA7D60}" srcOrd="0" destOrd="0" parTransId="{595FCEE9-9105-4197-8E95-1C4A24685052}" sibTransId="{586DBB85-3CD0-4F3E-B525-2F574231E39E}"/>
    <dgm:cxn modelId="{2CB3C440-6A95-EB42-BB6E-403ED0CD0A17}" type="presOf" srcId="{E3829422-E995-4390-9D3A-FA95D666A020}" destId="{3ED4E768-9133-440B-8160-4DE459D46B57}" srcOrd="1" destOrd="0" presId="urn:microsoft.com/office/officeart/2005/8/layout/orgChart1"/>
    <dgm:cxn modelId="{EC33D237-F3FE-A74F-A721-49E84A0A09DA}" type="presOf" srcId="{55C0D72E-EFAF-45BA-A6B0-89F34F1C1F15}" destId="{A0D08F08-E346-4506-9612-7B7439E21456}" srcOrd="0" destOrd="0" presId="urn:microsoft.com/office/officeart/2005/8/layout/orgChart1"/>
    <dgm:cxn modelId="{9FB854CE-1EAE-6C4A-869E-B23B8AB560B6}" type="presOf" srcId="{95666C54-99D5-47A2-9F5E-D4563152016F}" destId="{72B7C8D4-C8AD-414D-AEF1-2648A933C0B1}" srcOrd="0" destOrd="0" presId="urn:microsoft.com/office/officeart/2005/8/layout/orgChart1"/>
    <dgm:cxn modelId="{5199F531-3CE7-4074-ADC9-08F33EAE3675}" srcId="{95666C54-99D5-47A2-9F5E-D4563152016F}" destId="{7175D234-34F3-4AE0-95E4-2A5624687B0E}" srcOrd="0" destOrd="0" parTransId="{78534D34-3E49-45B4-8F39-A6C46DCCD6C1}" sibTransId="{69FB34E5-6939-4509-9849-1CA783E7D5B1}"/>
    <dgm:cxn modelId="{79B6B4E9-0FAE-450C-A0D8-A9655577DD7B}" srcId="{FB7C48DE-0645-4111-B6C4-0035B5EDA151}" destId="{95666C54-99D5-47A2-9F5E-D4563152016F}" srcOrd="3" destOrd="0" parTransId="{1A5EAC6C-BB92-44D9-ACBA-F1E1FCA2BA6E}" sibTransId="{0E28E262-7AAE-4DAC-980F-A0FC8B8D16D2}"/>
    <dgm:cxn modelId="{8FA1F2AB-8481-E741-9F30-EE7B20881EF4}" type="presOf" srcId="{0919D15E-CAD7-4265-9107-3C91A84F6C70}" destId="{FD76C940-C946-4EA7-9029-42E560BA3A9A}" srcOrd="0" destOrd="0" presId="urn:microsoft.com/office/officeart/2005/8/layout/orgChart1"/>
    <dgm:cxn modelId="{13AB374D-F3A2-174D-BEC5-6E50E351CB78}" type="presOf" srcId="{0D261851-2701-4283-B7AA-EB330BC1C270}" destId="{DA6109A7-323F-4F3E-AC3E-6982E7D25359}" srcOrd="0" destOrd="0" presId="urn:microsoft.com/office/officeart/2005/8/layout/orgChart1"/>
    <dgm:cxn modelId="{229F1B2C-A7B7-7F4B-9F42-0EBBB9E98D73}" type="presOf" srcId="{FB7C48DE-0645-4111-B6C4-0035B5EDA151}" destId="{E9EF0D3B-B0E7-4256-8D05-DC5F8EB9964B}" srcOrd="0" destOrd="0" presId="urn:microsoft.com/office/officeart/2005/8/layout/orgChart1"/>
    <dgm:cxn modelId="{1313684B-598F-43E2-9D74-3E214CEB895E}" srcId="{C9C879F4-D6D5-4F85-8E7D-9F7DAFDA7D60}" destId="{6DEC4C0B-A08B-4ABB-9A0E-EE83CDC8EAF1}" srcOrd="0" destOrd="0" parTransId="{C042C477-2B58-496F-95C0-7891A46FD0D2}" sibTransId="{6F90D493-B6AF-4CCC-A107-9FA83E92DF5B}"/>
    <dgm:cxn modelId="{0C780BEF-1224-F34D-91D5-1BFD3A82DDD6}" type="presOf" srcId="{FB7C48DE-0645-4111-B6C4-0035B5EDA151}" destId="{A5488426-4CA3-4445-94FD-BF23194C65DB}" srcOrd="1" destOrd="0" presId="urn:microsoft.com/office/officeart/2005/8/layout/orgChart1"/>
    <dgm:cxn modelId="{645E100C-D874-7945-9D50-9DD0F58F27BC}" type="presOf" srcId="{E3829422-E995-4390-9D3A-FA95D666A020}" destId="{13C608E0-1E0B-460C-A312-61549027FB7F}" srcOrd="0" destOrd="0" presId="urn:microsoft.com/office/officeart/2005/8/layout/orgChart1"/>
    <dgm:cxn modelId="{CD4A9B65-398F-3F4A-90C1-CA288BF62250}" type="presOf" srcId="{D422A50C-2F7D-4C25-B815-C300F41A6EF6}" destId="{45C71445-DDE9-4867-8500-85602C855459}" srcOrd="0" destOrd="0" presId="urn:microsoft.com/office/officeart/2005/8/layout/orgChart1"/>
    <dgm:cxn modelId="{87A44E39-17F5-6348-8144-2A4619A14A21}" type="presOf" srcId="{0919D15E-CAD7-4265-9107-3C91A84F6C70}" destId="{F46BF960-7A1A-4844-B5F8-D3B85B7F3896}" srcOrd="1" destOrd="0" presId="urn:microsoft.com/office/officeart/2005/8/layout/orgChart1"/>
    <dgm:cxn modelId="{D53141E8-A87D-EE4B-98FA-44ABF33D762A}" type="presOf" srcId="{95666C54-99D5-47A2-9F5E-D4563152016F}" destId="{DCA2BA4B-19F9-4B10-934F-EF39AC7D648A}" srcOrd="1" destOrd="0" presId="urn:microsoft.com/office/officeart/2005/8/layout/orgChart1"/>
    <dgm:cxn modelId="{81844B30-6B77-C54A-9C9F-88C8DFA24549}" type="presOf" srcId="{6DEC4C0B-A08B-4ABB-9A0E-EE83CDC8EAF1}" destId="{8CC6369A-F47C-4CC1-8B79-AA08E04A8A87}" srcOrd="1" destOrd="0" presId="urn:microsoft.com/office/officeart/2005/8/layout/orgChart1"/>
    <dgm:cxn modelId="{537C596D-7ED6-3942-B9A7-C99EB9282595}" type="presOf" srcId="{1A5EAC6C-BB92-44D9-ACBA-F1E1FCA2BA6E}" destId="{774A8305-EA34-4BA0-BA77-7B3527E4B0CB}" srcOrd="0" destOrd="0" presId="urn:microsoft.com/office/officeart/2005/8/layout/orgChart1"/>
    <dgm:cxn modelId="{3ED32918-54FC-3649-85BE-66B97CE6E165}" type="presOf" srcId="{7175D234-34F3-4AE0-95E4-2A5624687B0E}" destId="{0EB0DB71-6DEE-4271-9DAE-45279F930294}" srcOrd="1" destOrd="0" presId="urn:microsoft.com/office/officeart/2005/8/layout/orgChart1"/>
    <dgm:cxn modelId="{32B271BA-63D2-B14F-A50D-6751294C7A7B}" type="presOf" srcId="{5E83910E-1D47-4914-BDFB-4FA44C537D8E}" destId="{BCFED121-3685-4492-A7D8-AE67243656E1}" srcOrd="0" destOrd="0" presId="urn:microsoft.com/office/officeart/2005/8/layout/orgChart1"/>
    <dgm:cxn modelId="{2CE5E10A-18B1-3145-9CE4-46098CD91AE7}" type="presOf" srcId="{C65BEA0C-269F-4DDA-857E-D1C53B9B62F0}" destId="{A2F9B3CD-0E20-495D-9585-3A91D1F355AD}" srcOrd="0" destOrd="0" presId="urn:microsoft.com/office/officeart/2005/8/layout/orgChart1"/>
    <dgm:cxn modelId="{7B715479-5EBA-1F48-AE34-91204888C271}" type="presOf" srcId="{7175D234-34F3-4AE0-95E4-2A5624687B0E}" destId="{C8C4C6E6-C972-4934-8E72-D18E651996E8}" srcOrd="0" destOrd="0" presId="urn:microsoft.com/office/officeart/2005/8/layout/orgChart1"/>
    <dgm:cxn modelId="{EF250839-34F1-AA46-BCEB-FDBF7201FB9A}" type="presOf" srcId="{59F8E8A3-D83B-4437-B078-C1F97144EFBD}" destId="{BC8323D7-3611-464B-9709-AD9A1212EE49}" srcOrd="1" destOrd="0" presId="urn:microsoft.com/office/officeart/2005/8/layout/orgChart1"/>
    <dgm:cxn modelId="{45E8B45F-9838-4CE0-A39E-AEB768F6152F}" srcId="{FB7C48DE-0645-4111-B6C4-0035B5EDA151}" destId="{C4129626-BF16-4663-ADC0-44DC61C82C87}" srcOrd="2" destOrd="0" parTransId="{8C1F7BFF-0030-4946-8C40-080E03F6CF42}" sibTransId="{201379C7-39A3-4DC6-AC51-B82D105E6377}"/>
    <dgm:cxn modelId="{73E7ADEA-FF6C-F444-BAE8-4DD734D07A87}" type="presOf" srcId="{59F8E8A3-D83B-4437-B078-C1F97144EFBD}" destId="{57A0A8EB-63EC-49CB-9C7E-FC1DD011F493}" srcOrd="0" destOrd="0" presId="urn:microsoft.com/office/officeart/2005/8/layout/orgChart1"/>
    <dgm:cxn modelId="{7C0D4361-9587-42B4-A269-4BD74F3631BF}" srcId="{C4129626-BF16-4663-ADC0-44DC61C82C87}" destId="{59F8E8A3-D83B-4437-B078-C1F97144EFBD}" srcOrd="0" destOrd="0" parTransId="{D422A50C-2F7D-4C25-B815-C300F41A6EF6}" sibTransId="{482E8AAA-E03E-46D2-AF69-C9097D632CAE}"/>
    <dgm:cxn modelId="{8569CBCE-E7E3-4941-BEBF-CFEA840DD4E3}" type="presOf" srcId="{C9C879F4-D6D5-4F85-8E7D-9F7DAFDA7D60}" destId="{1C07E151-1B22-4421-8650-69DCBC8884CB}" srcOrd="0" destOrd="0" presId="urn:microsoft.com/office/officeart/2005/8/layout/orgChart1"/>
    <dgm:cxn modelId="{3811329B-4363-48F0-A289-AA4B03F73803}" srcId="{FB7C48DE-0645-4111-B6C4-0035B5EDA151}" destId="{55C0D72E-EFAF-45BA-A6B0-89F34F1C1F15}" srcOrd="1" destOrd="0" parTransId="{0D261851-2701-4283-B7AA-EB330BC1C270}" sibTransId="{5247DE76-2841-404F-B194-AC25C0523E58}"/>
    <dgm:cxn modelId="{BA1725B8-EC88-A347-A416-75BE8E94D933}" type="presOf" srcId="{78534D34-3E49-45B4-8F39-A6C46DCCD6C1}" destId="{57564642-F8F8-4D57-9090-E55EC692A3BB}" srcOrd="0" destOrd="0" presId="urn:microsoft.com/office/officeart/2005/8/layout/orgChart1"/>
    <dgm:cxn modelId="{F1413345-C3F1-4447-B8F4-6F5BAFD9B58E}" srcId="{A4BB69B3-23BF-449E-BBCD-EEA0AE4ED6AE}" destId="{FB7C48DE-0645-4111-B6C4-0035B5EDA151}" srcOrd="0" destOrd="0" parTransId="{BB99C8DE-F5D2-48E8-9440-F23D4BDCB493}" sibTransId="{6ADDE397-440F-4363-8B7F-3C5369F1F686}"/>
    <dgm:cxn modelId="{CE46F12D-98F7-5749-B1EA-97F6F6097E1A}" type="presParOf" srcId="{19AD2C21-FB11-4358-B71C-FDBEAAF3B3EB}" destId="{D99FFE22-E7D2-41CC-945E-F5B0D432AC34}" srcOrd="0" destOrd="0" presId="urn:microsoft.com/office/officeart/2005/8/layout/orgChart1"/>
    <dgm:cxn modelId="{6866AE3B-69B9-CA45-9338-0214C5663916}" type="presParOf" srcId="{D99FFE22-E7D2-41CC-945E-F5B0D432AC34}" destId="{74E1C3D0-A725-4084-A6E0-EA3D54C74C9A}" srcOrd="0" destOrd="0" presId="urn:microsoft.com/office/officeart/2005/8/layout/orgChart1"/>
    <dgm:cxn modelId="{D437EC9C-7B25-C842-8ECB-1546181ECA6E}" type="presParOf" srcId="{74E1C3D0-A725-4084-A6E0-EA3D54C74C9A}" destId="{E9EF0D3B-B0E7-4256-8D05-DC5F8EB9964B}" srcOrd="0" destOrd="0" presId="urn:microsoft.com/office/officeart/2005/8/layout/orgChart1"/>
    <dgm:cxn modelId="{00F8FA30-2B3F-D547-9029-6397BE81395A}" type="presParOf" srcId="{74E1C3D0-A725-4084-A6E0-EA3D54C74C9A}" destId="{A5488426-4CA3-4445-94FD-BF23194C65DB}" srcOrd="1" destOrd="0" presId="urn:microsoft.com/office/officeart/2005/8/layout/orgChart1"/>
    <dgm:cxn modelId="{2DFE0CD9-E55B-E44E-9F78-B6FCEC385F30}" type="presParOf" srcId="{D99FFE22-E7D2-41CC-945E-F5B0D432AC34}" destId="{BB21E2BD-C6D7-4644-ABC4-3BE7EF2B76D9}" srcOrd="1" destOrd="0" presId="urn:microsoft.com/office/officeart/2005/8/layout/orgChart1"/>
    <dgm:cxn modelId="{10082F4B-0E97-9442-9834-D11BB3F0C38D}" type="presParOf" srcId="{BB21E2BD-C6D7-4644-ABC4-3BE7EF2B76D9}" destId="{8B3BADA2-BC2B-40BF-88EF-3DFB5D4D188C}" srcOrd="0" destOrd="0" presId="urn:microsoft.com/office/officeart/2005/8/layout/orgChart1"/>
    <dgm:cxn modelId="{46ACFBF0-EDBA-4C45-81A6-9DE815641D86}" type="presParOf" srcId="{BB21E2BD-C6D7-4644-ABC4-3BE7EF2B76D9}" destId="{416109DA-E790-4C16-8DFC-3EAECEF35B3E}" srcOrd="1" destOrd="0" presId="urn:microsoft.com/office/officeart/2005/8/layout/orgChart1"/>
    <dgm:cxn modelId="{7C4CE4C4-CC56-8D4A-B304-61056D3EDA95}" type="presParOf" srcId="{416109DA-E790-4C16-8DFC-3EAECEF35B3E}" destId="{F41C94F9-AE61-4416-80DC-5EC35B49985C}" srcOrd="0" destOrd="0" presId="urn:microsoft.com/office/officeart/2005/8/layout/orgChart1"/>
    <dgm:cxn modelId="{540773B9-4424-9948-AE71-A6BE228A8408}" type="presParOf" srcId="{F41C94F9-AE61-4416-80DC-5EC35B49985C}" destId="{1C07E151-1B22-4421-8650-69DCBC8884CB}" srcOrd="0" destOrd="0" presId="urn:microsoft.com/office/officeart/2005/8/layout/orgChart1"/>
    <dgm:cxn modelId="{FC445936-C027-F14A-B28C-93D2A3CE6E45}" type="presParOf" srcId="{F41C94F9-AE61-4416-80DC-5EC35B49985C}" destId="{15B82103-87E0-4E5D-8E09-3F056A085EEA}" srcOrd="1" destOrd="0" presId="urn:microsoft.com/office/officeart/2005/8/layout/orgChart1"/>
    <dgm:cxn modelId="{5FB4209A-5068-E248-A85A-87F963FF4BB5}" type="presParOf" srcId="{416109DA-E790-4C16-8DFC-3EAECEF35B3E}" destId="{F656FBD5-1C7C-4F55-AE09-74E6C1F26D28}" srcOrd="1" destOrd="0" presId="urn:microsoft.com/office/officeart/2005/8/layout/orgChart1"/>
    <dgm:cxn modelId="{3140237F-4DFF-9B4D-82E8-E4BE25F2EE39}" type="presParOf" srcId="{F656FBD5-1C7C-4F55-AE09-74E6C1F26D28}" destId="{D083D481-DD5D-47DF-97A8-1D3C297C8B2B}" srcOrd="0" destOrd="0" presId="urn:microsoft.com/office/officeart/2005/8/layout/orgChart1"/>
    <dgm:cxn modelId="{6505E450-B99B-4445-A664-F64AAF68338F}" type="presParOf" srcId="{F656FBD5-1C7C-4F55-AE09-74E6C1F26D28}" destId="{EB9551D9-3EC7-435F-AF18-7405BC0B8F2F}" srcOrd="1" destOrd="0" presId="urn:microsoft.com/office/officeart/2005/8/layout/orgChart1"/>
    <dgm:cxn modelId="{FC039515-86C7-B64D-8720-653B29E40EE0}" type="presParOf" srcId="{EB9551D9-3EC7-435F-AF18-7405BC0B8F2F}" destId="{DB60A80F-D7EA-4D4C-9110-D4408D1CB42A}" srcOrd="0" destOrd="0" presId="urn:microsoft.com/office/officeart/2005/8/layout/orgChart1"/>
    <dgm:cxn modelId="{5330CA09-0074-0541-AB4B-B5EDF131A0A5}" type="presParOf" srcId="{DB60A80F-D7EA-4D4C-9110-D4408D1CB42A}" destId="{BCC64CCD-C0EA-45FE-96C8-5A56DA0F8843}" srcOrd="0" destOrd="0" presId="urn:microsoft.com/office/officeart/2005/8/layout/orgChart1"/>
    <dgm:cxn modelId="{2E575AFE-7D2A-5646-86E3-3078285151A1}" type="presParOf" srcId="{DB60A80F-D7EA-4D4C-9110-D4408D1CB42A}" destId="{8CC6369A-F47C-4CC1-8B79-AA08E04A8A87}" srcOrd="1" destOrd="0" presId="urn:microsoft.com/office/officeart/2005/8/layout/orgChart1"/>
    <dgm:cxn modelId="{69033B8E-44B1-034A-92D0-B6EDC2DA0A30}" type="presParOf" srcId="{EB9551D9-3EC7-435F-AF18-7405BC0B8F2F}" destId="{F78EEC2F-4EDF-43EF-94FB-3FE316D4E6B2}" srcOrd="1" destOrd="0" presId="urn:microsoft.com/office/officeart/2005/8/layout/orgChart1"/>
    <dgm:cxn modelId="{3ED6CF84-1D01-464D-8B85-38078023EAE8}" type="presParOf" srcId="{EB9551D9-3EC7-435F-AF18-7405BC0B8F2F}" destId="{70FA2E1A-4E09-4FBD-A90E-99306937313C}" srcOrd="2" destOrd="0" presId="urn:microsoft.com/office/officeart/2005/8/layout/orgChart1"/>
    <dgm:cxn modelId="{BB35F84F-0E6B-5141-9592-93D88AD54A6B}" type="presParOf" srcId="{416109DA-E790-4C16-8DFC-3EAECEF35B3E}" destId="{9070AE82-E858-4BD6-9801-A5F92DAE6006}" srcOrd="2" destOrd="0" presId="urn:microsoft.com/office/officeart/2005/8/layout/orgChart1"/>
    <dgm:cxn modelId="{0BE8D26F-9790-2848-BB87-663BDA43E6DB}" type="presParOf" srcId="{BB21E2BD-C6D7-4644-ABC4-3BE7EF2B76D9}" destId="{DA6109A7-323F-4F3E-AC3E-6982E7D25359}" srcOrd="2" destOrd="0" presId="urn:microsoft.com/office/officeart/2005/8/layout/orgChart1"/>
    <dgm:cxn modelId="{B159E489-2901-3D42-906F-7DE7DAEB3DDD}" type="presParOf" srcId="{BB21E2BD-C6D7-4644-ABC4-3BE7EF2B76D9}" destId="{54910368-4721-497B-8744-1FBFF31394D7}" srcOrd="3" destOrd="0" presId="urn:microsoft.com/office/officeart/2005/8/layout/orgChart1"/>
    <dgm:cxn modelId="{225095CD-C20A-C347-AA81-A7C59FB88542}" type="presParOf" srcId="{54910368-4721-497B-8744-1FBFF31394D7}" destId="{B1FA2D4E-DB30-4564-A124-4B04A9442A56}" srcOrd="0" destOrd="0" presId="urn:microsoft.com/office/officeart/2005/8/layout/orgChart1"/>
    <dgm:cxn modelId="{7111C63F-58AA-5D41-8DAA-11FC66C1FD41}" type="presParOf" srcId="{B1FA2D4E-DB30-4564-A124-4B04A9442A56}" destId="{A0D08F08-E346-4506-9612-7B7439E21456}" srcOrd="0" destOrd="0" presId="urn:microsoft.com/office/officeart/2005/8/layout/orgChart1"/>
    <dgm:cxn modelId="{6438FD5C-DA93-D341-A3C4-C723CF746520}" type="presParOf" srcId="{B1FA2D4E-DB30-4564-A124-4B04A9442A56}" destId="{41129FAF-F3AC-4CF7-891D-6345C6ADC1D8}" srcOrd="1" destOrd="0" presId="urn:microsoft.com/office/officeart/2005/8/layout/orgChart1"/>
    <dgm:cxn modelId="{6A45D62B-5075-424B-BCD7-809F89DD4652}" type="presParOf" srcId="{54910368-4721-497B-8744-1FBFF31394D7}" destId="{5E52F570-ACEB-4B52-9216-33E093B6DB13}" srcOrd="1" destOrd="0" presId="urn:microsoft.com/office/officeart/2005/8/layout/orgChart1"/>
    <dgm:cxn modelId="{ED20828F-D3CB-624C-B0BA-B6BC90A6555B}" type="presParOf" srcId="{5E52F570-ACEB-4B52-9216-33E093B6DB13}" destId="{A2F9B3CD-0E20-495D-9585-3A91D1F355AD}" srcOrd="0" destOrd="0" presId="urn:microsoft.com/office/officeart/2005/8/layout/orgChart1"/>
    <dgm:cxn modelId="{2C3CD0B8-D9ED-8D48-B14A-AF5550505A3C}" type="presParOf" srcId="{5E52F570-ACEB-4B52-9216-33E093B6DB13}" destId="{2EF19455-586D-4313-9DE1-6C5A802020C8}" srcOrd="1" destOrd="0" presId="urn:microsoft.com/office/officeart/2005/8/layout/orgChart1"/>
    <dgm:cxn modelId="{E7CD1877-C47B-1E49-B230-39EA467B9588}" type="presParOf" srcId="{2EF19455-586D-4313-9DE1-6C5A802020C8}" destId="{3B4B98FB-91B0-40F4-871D-8083596F4EAD}" srcOrd="0" destOrd="0" presId="urn:microsoft.com/office/officeart/2005/8/layout/orgChart1"/>
    <dgm:cxn modelId="{827F77C3-C8EA-724E-838F-CC6CC3CA777E}" type="presParOf" srcId="{3B4B98FB-91B0-40F4-871D-8083596F4EAD}" destId="{13C608E0-1E0B-460C-A312-61549027FB7F}" srcOrd="0" destOrd="0" presId="urn:microsoft.com/office/officeart/2005/8/layout/orgChart1"/>
    <dgm:cxn modelId="{3BA7EAE3-AB82-544A-8043-EC7273C935F7}" type="presParOf" srcId="{3B4B98FB-91B0-40F4-871D-8083596F4EAD}" destId="{3ED4E768-9133-440B-8160-4DE459D46B57}" srcOrd="1" destOrd="0" presId="urn:microsoft.com/office/officeart/2005/8/layout/orgChart1"/>
    <dgm:cxn modelId="{BAA31204-18AC-7F45-A7C9-E4F2535F835B}" type="presParOf" srcId="{2EF19455-586D-4313-9DE1-6C5A802020C8}" destId="{70D0B20F-C19C-4D69-8340-05147439E5FB}" srcOrd="1" destOrd="0" presId="urn:microsoft.com/office/officeart/2005/8/layout/orgChart1"/>
    <dgm:cxn modelId="{42A18DC3-C323-1D4C-899C-05275A8D4658}" type="presParOf" srcId="{2EF19455-586D-4313-9DE1-6C5A802020C8}" destId="{4BEB6471-606D-4E57-85AF-F665383723E0}" srcOrd="2" destOrd="0" presId="urn:microsoft.com/office/officeart/2005/8/layout/orgChart1"/>
    <dgm:cxn modelId="{82E4EAF2-5116-4B48-89A8-2F22D252C7E3}" type="presParOf" srcId="{54910368-4721-497B-8744-1FBFF31394D7}" destId="{5797E834-E036-47AE-9EC2-C870D876A5A0}" srcOrd="2" destOrd="0" presId="urn:microsoft.com/office/officeart/2005/8/layout/orgChart1"/>
    <dgm:cxn modelId="{E81E9933-374A-924B-B74B-F35519432A36}" type="presParOf" srcId="{BB21E2BD-C6D7-4644-ABC4-3BE7EF2B76D9}" destId="{64BB6511-43BF-4D7F-8ED6-DE9F8436D62C}" srcOrd="4" destOrd="0" presId="urn:microsoft.com/office/officeart/2005/8/layout/orgChart1"/>
    <dgm:cxn modelId="{63F78DD5-2313-EF49-A642-D9DD22C59EA3}" type="presParOf" srcId="{BB21E2BD-C6D7-4644-ABC4-3BE7EF2B76D9}" destId="{93CDC55C-6862-4BBA-A363-398EFEDB6041}" srcOrd="5" destOrd="0" presId="urn:microsoft.com/office/officeart/2005/8/layout/orgChart1"/>
    <dgm:cxn modelId="{586E0F92-8BF4-8847-845B-97E67AB014CC}" type="presParOf" srcId="{93CDC55C-6862-4BBA-A363-398EFEDB6041}" destId="{3F8A01D5-3D92-47F6-B753-428610E24A55}" srcOrd="0" destOrd="0" presId="urn:microsoft.com/office/officeart/2005/8/layout/orgChart1"/>
    <dgm:cxn modelId="{F42DD63D-618C-8C46-ACDA-71E164711D6F}" type="presParOf" srcId="{3F8A01D5-3D92-47F6-B753-428610E24A55}" destId="{74235AAF-A480-4435-A425-DDEB499026FF}" srcOrd="0" destOrd="0" presId="urn:microsoft.com/office/officeart/2005/8/layout/orgChart1"/>
    <dgm:cxn modelId="{47CAF15A-2C8B-E84D-85FE-8A003A40E718}" type="presParOf" srcId="{3F8A01D5-3D92-47F6-B753-428610E24A55}" destId="{085A79A1-AFA4-4BA0-B07B-873A3CC14FF2}" srcOrd="1" destOrd="0" presId="urn:microsoft.com/office/officeart/2005/8/layout/orgChart1"/>
    <dgm:cxn modelId="{3DD67067-93D5-154D-B48C-CD6C08F685DD}" type="presParOf" srcId="{93CDC55C-6862-4BBA-A363-398EFEDB6041}" destId="{4D8A8FD6-18F4-4A01-B14E-250E59FE7D16}" srcOrd="1" destOrd="0" presId="urn:microsoft.com/office/officeart/2005/8/layout/orgChart1"/>
    <dgm:cxn modelId="{70AF0FEA-D579-7D4F-BCF8-56BE64E99AEA}" type="presParOf" srcId="{4D8A8FD6-18F4-4A01-B14E-250E59FE7D16}" destId="{45C71445-DDE9-4867-8500-85602C855459}" srcOrd="0" destOrd="0" presId="urn:microsoft.com/office/officeart/2005/8/layout/orgChart1"/>
    <dgm:cxn modelId="{6C551C85-989B-C742-86B8-6730C25FAF6C}" type="presParOf" srcId="{4D8A8FD6-18F4-4A01-B14E-250E59FE7D16}" destId="{342BB16E-E19B-475B-A054-073764C21AD5}" srcOrd="1" destOrd="0" presId="urn:microsoft.com/office/officeart/2005/8/layout/orgChart1"/>
    <dgm:cxn modelId="{84124C2B-A790-F148-B40C-EDCDECF50F64}" type="presParOf" srcId="{342BB16E-E19B-475B-A054-073764C21AD5}" destId="{A5CB4985-2951-4F8E-8397-849091BC305A}" srcOrd="0" destOrd="0" presId="urn:microsoft.com/office/officeart/2005/8/layout/orgChart1"/>
    <dgm:cxn modelId="{C2CB6458-E04B-2E47-9389-6BC66192F16E}" type="presParOf" srcId="{A5CB4985-2951-4F8E-8397-849091BC305A}" destId="{57A0A8EB-63EC-49CB-9C7E-FC1DD011F493}" srcOrd="0" destOrd="0" presId="urn:microsoft.com/office/officeart/2005/8/layout/orgChart1"/>
    <dgm:cxn modelId="{AEC385C4-EBD2-0D47-BA35-4C4ABEB36F96}" type="presParOf" srcId="{A5CB4985-2951-4F8E-8397-849091BC305A}" destId="{BC8323D7-3611-464B-9709-AD9A1212EE49}" srcOrd="1" destOrd="0" presId="urn:microsoft.com/office/officeart/2005/8/layout/orgChart1"/>
    <dgm:cxn modelId="{198F7399-1E5E-7544-A606-8F1D6332E019}" type="presParOf" srcId="{342BB16E-E19B-475B-A054-073764C21AD5}" destId="{1C9E384D-25C2-4918-9167-863488EFE424}" srcOrd="1" destOrd="0" presId="urn:microsoft.com/office/officeart/2005/8/layout/orgChart1"/>
    <dgm:cxn modelId="{CDF99A6B-7CB2-FF4F-8807-CED7E149E2DE}" type="presParOf" srcId="{342BB16E-E19B-475B-A054-073764C21AD5}" destId="{32158D50-706D-45FD-9891-43488BB8D3AB}" srcOrd="2" destOrd="0" presId="urn:microsoft.com/office/officeart/2005/8/layout/orgChart1"/>
    <dgm:cxn modelId="{07E4C436-62E9-4C4B-B974-B049B4A24725}" type="presParOf" srcId="{93CDC55C-6862-4BBA-A363-398EFEDB6041}" destId="{B4D9FB89-4CE1-42F2-A2A6-8C862FD2D934}" srcOrd="2" destOrd="0" presId="urn:microsoft.com/office/officeart/2005/8/layout/orgChart1"/>
    <dgm:cxn modelId="{165942D7-E8E1-254D-8008-2ABA12256C69}" type="presParOf" srcId="{BB21E2BD-C6D7-4644-ABC4-3BE7EF2B76D9}" destId="{774A8305-EA34-4BA0-BA77-7B3527E4B0CB}" srcOrd="6" destOrd="0" presId="urn:microsoft.com/office/officeart/2005/8/layout/orgChart1"/>
    <dgm:cxn modelId="{6EB86333-3AB4-3247-B2E8-D3E7A82A6E29}" type="presParOf" srcId="{BB21E2BD-C6D7-4644-ABC4-3BE7EF2B76D9}" destId="{C5412FD7-8561-403C-8869-A66F5BFC11D0}" srcOrd="7" destOrd="0" presId="urn:microsoft.com/office/officeart/2005/8/layout/orgChart1"/>
    <dgm:cxn modelId="{3633DAAB-8F80-914E-85D0-4955DC178A78}" type="presParOf" srcId="{C5412FD7-8561-403C-8869-A66F5BFC11D0}" destId="{4E42B2DA-E1F8-4989-B40F-4F107E0D18D8}" srcOrd="0" destOrd="0" presId="urn:microsoft.com/office/officeart/2005/8/layout/orgChart1"/>
    <dgm:cxn modelId="{4E7627EA-5C0A-0E47-9360-2F873FCDCDB6}" type="presParOf" srcId="{4E42B2DA-E1F8-4989-B40F-4F107E0D18D8}" destId="{72B7C8D4-C8AD-414D-AEF1-2648A933C0B1}" srcOrd="0" destOrd="0" presId="urn:microsoft.com/office/officeart/2005/8/layout/orgChart1"/>
    <dgm:cxn modelId="{9C9F9B00-CC5F-B14E-9829-29640C5A562D}" type="presParOf" srcId="{4E42B2DA-E1F8-4989-B40F-4F107E0D18D8}" destId="{DCA2BA4B-19F9-4B10-934F-EF39AC7D648A}" srcOrd="1" destOrd="0" presId="urn:microsoft.com/office/officeart/2005/8/layout/orgChart1"/>
    <dgm:cxn modelId="{92068A88-F94B-D74B-BF6F-A354A1B18A5E}" type="presParOf" srcId="{C5412FD7-8561-403C-8869-A66F5BFC11D0}" destId="{30C32D1D-110F-4FE7-8F6E-3C4A2337DDA9}" srcOrd="1" destOrd="0" presId="urn:microsoft.com/office/officeart/2005/8/layout/orgChart1"/>
    <dgm:cxn modelId="{7C8A55E2-8D89-2D4F-9124-7AF2866876E9}" type="presParOf" srcId="{30C32D1D-110F-4FE7-8F6E-3C4A2337DDA9}" destId="{57564642-F8F8-4D57-9090-E55EC692A3BB}" srcOrd="0" destOrd="0" presId="urn:microsoft.com/office/officeart/2005/8/layout/orgChart1"/>
    <dgm:cxn modelId="{00714958-0051-6B41-A29D-43FBC9E94823}" type="presParOf" srcId="{30C32D1D-110F-4FE7-8F6E-3C4A2337DDA9}" destId="{8ABF378E-F5F5-4671-B484-0C13ADC391FF}" srcOrd="1" destOrd="0" presId="urn:microsoft.com/office/officeart/2005/8/layout/orgChart1"/>
    <dgm:cxn modelId="{CF07E73D-BB40-0A43-A293-05FD0659C3F2}" type="presParOf" srcId="{8ABF378E-F5F5-4671-B484-0C13ADC391FF}" destId="{B24C1388-B1D5-4CF5-A419-49F9CBA9AE4F}" srcOrd="0" destOrd="0" presId="urn:microsoft.com/office/officeart/2005/8/layout/orgChart1"/>
    <dgm:cxn modelId="{A9F8E7DD-E8B1-A94D-A91D-1CE06BBC76B9}" type="presParOf" srcId="{B24C1388-B1D5-4CF5-A419-49F9CBA9AE4F}" destId="{C8C4C6E6-C972-4934-8E72-D18E651996E8}" srcOrd="0" destOrd="0" presId="urn:microsoft.com/office/officeart/2005/8/layout/orgChart1"/>
    <dgm:cxn modelId="{336D876A-A609-FC4C-BE5B-88F4244041BB}" type="presParOf" srcId="{B24C1388-B1D5-4CF5-A419-49F9CBA9AE4F}" destId="{0EB0DB71-6DEE-4271-9DAE-45279F930294}" srcOrd="1" destOrd="0" presId="urn:microsoft.com/office/officeart/2005/8/layout/orgChart1"/>
    <dgm:cxn modelId="{1B7433D1-CA05-174F-A88F-F11611084B3B}" type="presParOf" srcId="{8ABF378E-F5F5-4671-B484-0C13ADC391FF}" destId="{2F5848EB-2371-46F1-AFED-9CAB52E6B8BC}" srcOrd="1" destOrd="0" presId="urn:microsoft.com/office/officeart/2005/8/layout/orgChart1"/>
    <dgm:cxn modelId="{F6B25DCB-7134-024F-B32A-805A234BAD11}" type="presParOf" srcId="{8ABF378E-F5F5-4671-B484-0C13ADC391FF}" destId="{23625493-E91F-4BE8-8E4D-54BC30F4E9C6}" srcOrd="2" destOrd="0" presId="urn:microsoft.com/office/officeart/2005/8/layout/orgChart1"/>
    <dgm:cxn modelId="{5B0DF91C-3B0E-F94C-88C8-DAA37C23EE7E}" type="presParOf" srcId="{C5412FD7-8561-403C-8869-A66F5BFC11D0}" destId="{FCFE24F5-7A35-48E7-8CD5-C02AABAEBD89}" srcOrd="2" destOrd="0" presId="urn:microsoft.com/office/officeart/2005/8/layout/orgChart1"/>
    <dgm:cxn modelId="{8D988B0A-4E81-B943-81A5-7A5682992BE0}" type="presParOf" srcId="{BB21E2BD-C6D7-4644-ABC4-3BE7EF2B76D9}" destId="{BCFED121-3685-4492-A7D8-AE67243656E1}" srcOrd="8" destOrd="0" presId="urn:microsoft.com/office/officeart/2005/8/layout/orgChart1"/>
    <dgm:cxn modelId="{5AF3ADAC-6D20-B743-977D-47EF12174458}" type="presParOf" srcId="{BB21E2BD-C6D7-4644-ABC4-3BE7EF2B76D9}" destId="{F550639E-FDF4-4C08-B497-9713D497DD84}" srcOrd="9" destOrd="0" presId="urn:microsoft.com/office/officeart/2005/8/layout/orgChart1"/>
    <dgm:cxn modelId="{59B10D53-833C-6242-AB76-26EC0B648EC3}" type="presParOf" srcId="{F550639E-FDF4-4C08-B497-9713D497DD84}" destId="{E3F5BC10-2979-4FC3-91D1-3816BBE36DA0}" srcOrd="0" destOrd="0" presId="urn:microsoft.com/office/officeart/2005/8/layout/orgChart1"/>
    <dgm:cxn modelId="{EBD5ED91-BD02-3443-BB7E-EA9BF3F05EAB}" type="presParOf" srcId="{E3F5BC10-2979-4FC3-91D1-3816BBE36DA0}" destId="{FD76C940-C946-4EA7-9029-42E560BA3A9A}" srcOrd="0" destOrd="0" presId="urn:microsoft.com/office/officeart/2005/8/layout/orgChart1"/>
    <dgm:cxn modelId="{0A94E407-2836-764B-AF1F-369E3DB83B01}" type="presParOf" srcId="{E3F5BC10-2979-4FC3-91D1-3816BBE36DA0}" destId="{F46BF960-7A1A-4844-B5F8-D3B85B7F3896}" srcOrd="1" destOrd="0" presId="urn:microsoft.com/office/officeart/2005/8/layout/orgChart1"/>
    <dgm:cxn modelId="{33F873BB-09D3-0449-8820-1DD2177E094C}" type="presParOf" srcId="{F550639E-FDF4-4C08-B497-9713D497DD84}" destId="{56A9A1FD-42AC-456B-9B32-C8E5AF82FAD6}" srcOrd="1" destOrd="0" presId="urn:microsoft.com/office/officeart/2005/8/layout/orgChart1"/>
    <dgm:cxn modelId="{879E3BD2-D8FD-574B-898F-125328CE64B9}" type="presParOf" srcId="{F550639E-FDF4-4C08-B497-9713D497DD84}" destId="{E54F82E5-68E4-48EC-8453-A3AA1FDEA5B5}" srcOrd="2" destOrd="0" presId="urn:microsoft.com/office/officeart/2005/8/layout/orgChart1"/>
    <dgm:cxn modelId="{81913C24-A423-E040-8A12-3967E5480717}" type="presParOf" srcId="{D99FFE22-E7D2-41CC-945E-F5B0D432AC34}" destId="{9C94EA6E-E8ED-427A-86D0-011A959A75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D1F0CA-5340-4EAF-9C0A-59824D432B4D}">
      <dsp:nvSpPr>
        <dsp:cNvPr id="0" name=""/>
        <dsp:cNvSpPr/>
      </dsp:nvSpPr>
      <dsp:spPr>
        <a:xfrm>
          <a:off x="6675273" y="2600774"/>
          <a:ext cx="202676" cy="621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539"/>
              </a:lnTo>
              <a:lnTo>
                <a:pt x="202676" y="62153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FED121-3685-4492-A7D8-AE67243656E1}">
      <dsp:nvSpPr>
        <dsp:cNvPr id="0" name=""/>
        <dsp:cNvSpPr/>
      </dsp:nvSpPr>
      <dsp:spPr>
        <a:xfrm>
          <a:off x="3945903" y="1641441"/>
          <a:ext cx="3269839" cy="283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873"/>
              </a:lnTo>
              <a:lnTo>
                <a:pt x="3269839" y="141873"/>
              </a:lnTo>
              <a:lnTo>
                <a:pt x="3269839" y="2837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64642-F8F8-4D57-9090-E55EC692A3BB}">
      <dsp:nvSpPr>
        <dsp:cNvPr id="0" name=""/>
        <dsp:cNvSpPr/>
      </dsp:nvSpPr>
      <dsp:spPr>
        <a:xfrm>
          <a:off x="5040353" y="2600774"/>
          <a:ext cx="202676" cy="621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539"/>
              </a:lnTo>
              <a:lnTo>
                <a:pt x="202676" y="62153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4A8305-EA34-4BA0-BA77-7B3527E4B0CB}">
      <dsp:nvSpPr>
        <dsp:cNvPr id="0" name=""/>
        <dsp:cNvSpPr/>
      </dsp:nvSpPr>
      <dsp:spPr>
        <a:xfrm>
          <a:off x="3945903" y="1641441"/>
          <a:ext cx="1634919" cy="283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873"/>
              </a:lnTo>
              <a:lnTo>
                <a:pt x="1634919" y="141873"/>
              </a:lnTo>
              <a:lnTo>
                <a:pt x="1634919" y="2837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C71445-DDE9-4867-8500-85602C855459}">
      <dsp:nvSpPr>
        <dsp:cNvPr id="0" name=""/>
        <dsp:cNvSpPr/>
      </dsp:nvSpPr>
      <dsp:spPr>
        <a:xfrm>
          <a:off x="3405433" y="2600774"/>
          <a:ext cx="202676" cy="621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539"/>
              </a:lnTo>
              <a:lnTo>
                <a:pt x="202676" y="62153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BB6511-43BF-4D7F-8ED6-DE9F8436D62C}">
      <dsp:nvSpPr>
        <dsp:cNvPr id="0" name=""/>
        <dsp:cNvSpPr/>
      </dsp:nvSpPr>
      <dsp:spPr>
        <a:xfrm>
          <a:off x="3900183" y="1641441"/>
          <a:ext cx="91440" cy="2837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37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F9B3CD-0E20-495D-9585-3A91D1F355AD}">
      <dsp:nvSpPr>
        <dsp:cNvPr id="0" name=""/>
        <dsp:cNvSpPr/>
      </dsp:nvSpPr>
      <dsp:spPr>
        <a:xfrm>
          <a:off x="1770514" y="2600774"/>
          <a:ext cx="202676" cy="621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539"/>
              </a:lnTo>
              <a:lnTo>
                <a:pt x="202676" y="62153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109A7-323F-4F3E-AC3E-6982E7D25359}">
      <dsp:nvSpPr>
        <dsp:cNvPr id="0" name=""/>
        <dsp:cNvSpPr/>
      </dsp:nvSpPr>
      <dsp:spPr>
        <a:xfrm>
          <a:off x="2310983" y="1641441"/>
          <a:ext cx="1634919" cy="283746"/>
        </a:xfrm>
        <a:custGeom>
          <a:avLst/>
          <a:gdLst/>
          <a:ahLst/>
          <a:cxnLst/>
          <a:rect l="0" t="0" r="0" b="0"/>
          <a:pathLst>
            <a:path>
              <a:moveTo>
                <a:pt x="1634919" y="0"/>
              </a:moveTo>
              <a:lnTo>
                <a:pt x="1634919" y="141873"/>
              </a:lnTo>
              <a:lnTo>
                <a:pt x="0" y="141873"/>
              </a:lnTo>
              <a:lnTo>
                <a:pt x="0" y="2837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83D481-DD5D-47DF-97A8-1D3C297C8B2B}">
      <dsp:nvSpPr>
        <dsp:cNvPr id="0" name=""/>
        <dsp:cNvSpPr/>
      </dsp:nvSpPr>
      <dsp:spPr>
        <a:xfrm>
          <a:off x="135594" y="2600774"/>
          <a:ext cx="202676" cy="621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539"/>
              </a:lnTo>
              <a:lnTo>
                <a:pt x="202676" y="62153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3BADA2-BC2B-40BF-88EF-3DFB5D4D188C}">
      <dsp:nvSpPr>
        <dsp:cNvPr id="0" name=""/>
        <dsp:cNvSpPr/>
      </dsp:nvSpPr>
      <dsp:spPr>
        <a:xfrm>
          <a:off x="676063" y="1641441"/>
          <a:ext cx="3269839" cy="283746"/>
        </a:xfrm>
        <a:custGeom>
          <a:avLst/>
          <a:gdLst/>
          <a:ahLst/>
          <a:cxnLst/>
          <a:rect l="0" t="0" r="0" b="0"/>
          <a:pathLst>
            <a:path>
              <a:moveTo>
                <a:pt x="3269839" y="0"/>
              </a:moveTo>
              <a:lnTo>
                <a:pt x="3269839" y="141873"/>
              </a:lnTo>
              <a:lnTo>
                <a:pt x="0" y="141873"/>
              </a:lnTo>
              <a:lnTo>
                <a:pt x="0" y="2837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EF0D3B-B0E7-4256-8D05-DC5F8EB9964B}">
      <dsp:nvSpPr>
        <dsp:cNvPr id="0" name=""/>
        <dsp:cNvSpPr/>
      </dsp:nvSpPr>
      <dsp:spPr>
        <a:xfrm>
          <a:off x="3270316" y="965855"/>
          <a:ext cx="1351173" cy="675586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Exec Council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President</a:t>
          </a:r>
          <a:endParaRPr lang="en-US" sz="1500" kern="1200" dirty="0"/>
        </a:p>
      </dsp:txBody>
      <dsp:txXfrm>
        <a:off x="3270316" y="965855"/>
        <a:ext cx="1351173" cy="675586"/>
      </dsp:txXfrm>
    </dsp:sp>
    <dsp:sp modelId="{1C07E151-1B22-4421-8650-69DCBC8884CB}">
      <dsp:nvSpPr>
        <dsp:cNvPr id="0" name=""/>
        <dsp:cNvSpPr/>
      </dsp:nvSpPr>
      <dsp:spPr>
        <a:xfrm>
          <a:off x="477" y="1925188"/>
          <a:ext cx="1351173" cy="6755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Pres</a:t>
          </a:r>
          <a:r>
            <a:rPr lang="en-US" sz="1500" kern="1200" dirty="0" smtClean="0"/>
            <a:t>-Elect</a:t>
          </a:r>
          <a:endParaRPr lang="en-US" sz="1500" kern="1200" dirty="0"/>
        </a:p>
      </dsp:txBody>
      <dsp:txXfrm>
        <a:off x="477" y="1925188"/>
        <a:ext cx="1351173" cy="675586"/>
      </dsp:txXfrm>
    </dsp:sp>
    <dsp:sp modelId="{BCC64CCD-C0EA-45FE-96C8-5A56DA0F8843}">
      <dsp:nvSpPr>
        <dsp:cNvPr id="0" name=""/>
        <dsp:cNvSpPr/>
      </dsp:nvSpPr>
      <dsp:spPr>
        <a:xfrm>
          <a:off x="338270" y="2884521"/>
          <a:ext cx="1351173" cy="675586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Team Prof Affairs</a:t>
          </a:r>
          <a:endParaRPr lang="en-US" sz="1500" kern="1200" dirty="0"/>
        </a:p>
      </dsp:txBody>
      <dsp:txXfrm>
        <a:off x="338270" y="2884521"/>
        <a:ext cx="1351173" cy="675586"/>
      </dsp:txXfrm>
    </dsp:sp>
    <dsp:sp modelId="{A0D08F08-E346-4506-9612-7B7439E21456}">
      <dsp:nvSpPr>
        <dsp:cNvPr id="0" name=""/>
        <dsp:cNvSpPr/>
      </dsp:nvSpPr>
      <dsp:spPr>
        <a:xfrm>
          <a:off x="1635396" y="1925188"/>
          <a:ext cx="1351173" cy="6755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Secretary</a:t>
          </a:r>
          <a:endParaRPr lang="en-US" sz="1500" kern="1200" dirty="0"/>
        </a:p>
      </dsp:txBody>
      <dsp:txXfrm>
        <a:off x="1635396" y="1925188"/>
        <a:ext cx="1351173" cy="675586"/>
      </dsp:txXfrm>
    </dsp:sp>
    <dsp:sp modelId="{13C608E0-1E0B-460C-A312-61549027FB7F}">
      <dsp:nvSpPr>
        <dsp:cNvPr id="0" name=""/>
        <dsp:cNvSpPr/>
      </dsp:nvSpPr>
      <dsp:spPr>
        <a:xfrm>
          <a:off x="1973190" y="2884521"/>
          <a:ext cx="1351173" cy="675586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Team Communications</a:t>
          </a:r>
          <a:endParaRPr lang="en-US" sz="1500" kern="1200" dirty="0"/>
        </a:p>
      </dsp:txBody>
      <dsp:txXfrm>
        <a:off x="1973190" y="2884521"/>
        <a:ext cx="1351173" cy="675586"/>
      </dsp:txXfrm>
    </dsp:sp>
    <dsp:sp modelId="{74235AAF-A480-4435-A425-DDEB499026FF}">
      <dsp:nvSpPr>
        <dsp:cNvPr id="0" name=""/>
        <dsp:cNvSpPr/>
      </dsp:nvSpPr>
      <dsp:spPr>
        <a:xfrm>
          <a:off x="3270316" y="1925188"/>
          <a:ext cx="1351173" cy="6755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Treasurer</a:t>
          </a:r>
          <a:endParaRPr lang="en-US" sz="1500" kern="1200" dirty="0"/>
        </a:p>
      </dsp:txBody>
      <dsp:txXfrm>
        <a:off x="3270316" y="1925188"/>
        <a:ext cx="1351173" cy="675586"/>
      </dsp:txXfrm>
    </dsp:sp>
    <dsp:sp modelId="{57A0A8EB-63EC-49CB-9C7E-FC1DD011F493}">
      <dsp:nvSpPr>
        <dsp:cNvPr id="0" name=""/>
        <dsp:cNvSpPr/>
      </dsp:nvSpPr>
      <dsp:spPr>
        <a:xfrm>
          <a:off x="3608109" y="2884521"/>
          <a:ext cx="1351173" cy="675586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Team Org Affairs</a:t>
          </a:r>
          <a:endParaRPr lang="en-US" sz="1500" kern="1200" dirty="0"/>
        </a:p>
      </dsp:txBody>
      <dsp:txXfrm>
        <a:off x="3608109" y="2884521"/>
        <a:ext cx="1351173" cy="675586"/>
      </dsp:txXfrm>
    </dsp:sp>
    <dsp:sp modelId="{72B7C8D4-C8AD-414D-AEF1-2648A933C0B1}">
      <dsp:nvSpPr>
        <dsp:cNvPr id="0" name=""/>
        <dsp:cNvSpPr/>
      </dsp:nvSpPr>
      <dsp:spPr>
        <a:xfrm>
          <a:off x="4905236" y="1925188"/>
          <a:ext cx="1351173" cy="6755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Co-</a:t>
          </a:r>
          <a:r>
            <a:rPr lang="en-US" sz="1500" kern="1200" dirty="0" err="1" smtClean="0"/>
            <a:t>DoCs</a:t>
          </a:r>
          <a:endParaRPr lang="en-US" sz="1500" kern="1200" dirty="0"/>
        </a:p>
      </dsp:txBody>
      <dsp:txXfrm>
        <a:off x="4905236" y="1925188"/>
        <a:ext cx="1351173" cy="675586"/>
      </dsp:txXfrm>
    </dsp:sp>
    <dsp:sp modelId="{C8C4C6E6-C972-4934-8E72-D18E651996E8}">
      <dsp:nvSpPr>
        <dsp:cNvPr id="0" name=""/>
        <dsp:cNvSpPr/>
      </dsp:nvSpPr>
      <dsp:spPr>
        <a:xfrm>
          <a:off x="5243029" y="2884521"/>
          <a:ext cx="1351173" cy="675586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Team Community Outreach</a:t>
          </a:r>
          <a:endParaRPr lang="en-US" sz="1500" kern="1200" dirty="0"/>
        </a:p>
      </dsp:txBody>
      <dsp:txXfrm>
        <a:off x="5243029" y="2884521"/>
        <a:ext cx="1351173" cy="675586"/>
      </dsp:txXfrm>
    </dsp:sp>
    <dsp:sp modelId="{FD76C940-C946-4EA7-9029-42E560BA3A9A}">
      <dsp:nvSpPr>
        <dsp:cNvPr id="0" name=""/>
        <dsp:cNvSpPr/>
      </dsp:nvSpPr>
      <dsp:spPr>
        <a:xfrm>
          <a:off x="6540156" y="1925188"/>
          <a:ext cx="1351173" cy="6755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/>
            <a:t>Student Senate Rep</a:t>
          </a:r>
          <a:endParaRPr lang="en-US" sz="1500" b="0" kern="1200" dirty="0"/>
        </a:p>
      </dsp:txBody>
      <dsp:txXfrm>
        <a:off x="6540156" y="1925188"/>
        <a:ext cx="1351173" cy="675586"/>
      </dsp:txXfrm>
    </dsp:sp>
    <dsp:sp modelId="{15729573-D13E-49A7-A614-E8D56801821F}">
      <dsp:nvSpPr>
        <dsp:cNvPr id="0" name=""/>
        <dsp:cNvSpPr/>
      </dsp:nvSpPr>
      <dsp:spPr>
        <a:xfrm>
          <a:off x="6877949" y="2884521"/>
          <a:ext cx="1351173" cy="675586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ASM liason</a:t>
          </a:r>
          <a:endParaRPr lang="en-US" sz="1500" kern="1200"/>
        </a:p>
      </dsp:txBody>
      <dsp:txXfrm>
        <a:off x="6877949" y="2884521"/>
        <a:ext cx="1351173" cy="675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D1F0CA-5340-4EAF-9C0A-59824D432B4D}">
      <dsp:nvSpPr>
        <dsp:cNvPr id="0" name=""/>
        <dsp:cNvSpPr/>
      </dsp:nvSpPr>
      <dsp:spPr>
        <a:xfrm>
          <a:off x="6675273" y="2600774"/>
          <a:ext cx="202676" cy="621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539"/>
              </a:lnTo>
              <a:lnTo>
                <a:pt x="202676" y="62153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FED121-3685-4492-A7D8-AE67243656E1}">
      <dsp:nvSpPr>
        <dsp:cNvPr id="0" name=""/>
        <dsp:cNvSpPr/>
      </dsp:nvSpPr>
      <dsp:spPr>
        <a:xfrm>
          <a:off x="3945903" y="1641441"/>
          <a:ext cx="3269839" cy="283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873"/>
              </a:lnTo>
              <a:lnTo>
                <a:pt x="3269839" y="141873"/>
              </a:lnTo>
              <a:lnTo>
                <a:pt x="3269839" y="2837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64642-F8F8-4D57-9090-E55EC692A3BB}">
      <dsp:nvSpPr>
        <dsp:cNvPr id="0" name=""/>
        <dsp:cNvSpPr/>
      </dsp:nvSpPr>
      <dsp:spPr>
        <a:xfrm>
          <a:off x="5040353" y="2600774"/>
          <a:ext cx="202676" cy="621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539"/>
              </a:lnTo>
              <a:lnTo>
                <a:pt x="202676" y="62153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4A8305-EA34-4BA0-BA77-7B3527E4B0CB}">
      <dsp:nvSpPr>
        <dsp:cNvPr id="0" name=""/>
        <dsp:cNvSpPr/>
      </dsp:nvSpPr>
      <dsp:spPr>
        <a:xfrm>
          <a:off x="3945903" y="1641441"/>
          <a:ext cx="1634919" cy="283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873"/>
              </a:lnTo>
              <a:lnTo>
                <a:pt x="1634919" y="141873"/>
              </a:lnTo>
              <a:lnTo>
                <a:pt x="1634919" y="2837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C71445-DDE9-4867-8500-85602C855459}">
      <dsp:nvSpPr>
        <dsp:cNvPr id="0" name=""/>
        <dsp:cNvSpPr/>
      </dsp:nvSpPr>
      <dsp:spPr>
        <a:xfrm>
          <a:off x="3405433" y="2600774"/>
          <a:ext cx="202676" cy="621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539"/>
              </a:lnTo>
              <a:lnTo>
                <a:pt x="202676" y="62153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BB6511-43BF-4D7F-8ED6-DE9F8436D62C}">
      <dsp:nvSpPr>
        <dsp:cNvPr id="0" name=""/>
        <dsp:cNvSpPr/>
      </dsp:nvSpPr>
      <dsp:spPr>
        <a:xfrm>
          <a:off x="3900183" y="1641441"/>
          <a:ext cx="91440" cy="2837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37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F9B3CD-0E20-495D-9585-3A91D1F355AD}">
      <dsp:nvSpPr>
        <dsp:cNvPr id="0" name=""/>
        <dsp:cNvSpPr/>
      </dsp:nvSpPr>
      <dsp:spPr>
        <a:xfrm>
          <a:off x="1770514" y="2600774"/>
          <a:ext cx="202676" cy="621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539"/>
              </a:lnTo>
              <a:lnTo>
                <a:pt x="202676" y="62153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109A7-323F-4F3E-AC3E-6982E7D25359}">
      <dsp:nvSpPr>
        <dsp:cNvPr id="0" name=""/>
        <dsp:cNvSpPr/>
      </dsp:nvSpPr>
      <dsp:spPr>
        <a:xfrm>
          <a:off x="2310983" y="1641441"/>
          <a:ext cx="1634919" cy="283746"/>
        </a:xfrm>
        <a:custGeom>
          <a:avLst/>
          <a:gdLst/>
          <a:ahLst/>
          <a:cxnLst/>
          <a:rect l="0" t="0" r="0" b="0"/>
          <a:pathLst>
            <a:path>
              <a:moveTo>
                <a:pt x="1634919" y="0"/>
              </a:moveTo>
              <a:lnTo>
                <a:pt x="1634919" y="141873"/>
              </a:lnTo>
              <a:lnTo>
                <a:pt x="0" y="141873"/>
              </a:lnTo>
              <a:lnTo>
                <a:pt x="0" y="2837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83D481-DD5D-47DF-97A8-1D3C297C8B2B}">
      <dsp:nvSpPr>
        <dsp:cNvPr id="0" name=""/>
        <dsp:cNvSpPr/>
      </dsp:nvSpPr>
      <dsp:spPr>
        <a:xfrm>
          <a:off x="135594" y="2600774"/>
          <a:ext cx="202676" cy="621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539"/>
              </a:lnTo>
              <a:lnTo>
                <a:pt x="202676" y="62153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3BADA2-BC2B-40BF-88EF-3DFB5D4D188C}">
      <dsp:nvSpPr>
        <dsp:cNvPr id="0" name=""/>
        <dsp:cNvSpPr/>
      </dsp:nvSpPr>
      <dsp:spPr>
        <a:xfrm>
          <a:off x="676063" y="1641441"/>
          <a:ext cx="3269839" cy="283746"/>
        </a:xfrm>
        <a:custGeom>
          <a:avLst/>
          <a:gdLst/>
          <a:ahLst/>
          <a:cxnLst/>
          <a:rect l="0" t="0" r="0" b="0"/>
          <a:pathLst>
            <a:path>
              <a:moveTo>
                <a:pt x="3269839" y="0"/>
              </a:moveTo>
              <a:lnTo>
                <a:pt x="3269839" y="141873"/>
              </a:lnTo>
              <a:lnTo>
                <a:pt x="0" y="141873"/>
              </a:lnTo>
              <a:lnTo>
                <a:pt x="0" y="2837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EF0D3B-B0E7-4256-8D05-DC5F8EB9964B}">
      <dsp:nvSpPr>
        <dsp:cNvPr id="0" name=""/>
        <dsp:cNvSpPr/>
      </dsp:nvSpPr>
      <dsp:spPr>
        <a:xfrm>
          <a:off x="3270316" y="965855"/>
          <a:ext cx="1351173" cy="675586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Exec Council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President</a:t>
          </a:r>
          <a:endParaRPr lang="en-US" sz="1500" kern="1200" dirty="0"/>
        </a:p>
      </dsp:txBody>
      <dsp:txXfrm>
        <a:off x="3270316" y="965855"/>
        <a:ext cx="1351173" cy="675586"/>
      </dsp:txXfrm>
    </dsp:sp>
    <dsp:sp modelId="{1C07E151-1B22-4421-8650-69DCBC8884CB}">
      <dsp:nvSpPr>
        <dsp:cNvPr id="0" name=""/>
        <dsp:cNvSpPr/>
      </dsp:nvSpPr>
      <dsp:spPr>
        <a:xfrm>
          <a:off x="477" y="1925188"/>
          <a:ext cx="1351173" cy="6755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Pres</a:t>
          </a:r>
          <a:r>
            <a:rPr lang="en-US" sz="1500" kern="1200" dirty="0" smtClean="0"/>
            <a:t>-Elect</a:t>
          </a:r>
          <a:endParaRPr lang="en-US" sz="1500" kern="1200" dirty="0"/>
        </a:p>
      </dsp:txBody>
      <dsp:txXfrm>
        <a:off x="477" y="1925188"/>
        <a:ext cx="1351173" cy="675586"/>
      </dsp:txXfrm>
    </dsp:sp>
    <dsp:sp modelId="{BCC64CCD-C0EA-45FE-96C8-5A56DA0F8843}">
      <dsp:nvSpPr>
        <dsp:cNvPr id="0" name=""/>
        <dsp:cNvSpPr/>
      </dsp:nvSpPr>
      <dsp:spPr>
        <a:xfrm>
          <a:off x="338270" y="2884521"/>
          <a:ext cx="1351173" cy="675586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Team Prof Affairs</a:t>
          </a:r>
          <a:endParaRPr lang="en-US" sz="1500" kern="1200" dirty="0"/>
        </a:p>
      </dsp:txBody>
      <dsp:txXfrm>
        <a:off x="338270" y="2884521"/>
        <a:ext cx="1351173" cy="675586"/>
      </dsp:txXfrm>
    </dsp:sp>
    <dsp:sp modelId="{A0D08F08-E346-4506-9612-7B7439E21456}">
      <dsp:nvSpPr>
        <dsp:cNvPr id="0" name=""/>
        <dsp:cNvSpPr/>
      </dsp:nvSpPr>
      <dsp:spPr>
        <a:xfrm>
          <a:off x="1635396" y="1925188"/>
          <a:ext cx="1351173" cy="6755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Secretary</a:t>
          </a:r>
          <a:endParaRPr lang="en-US" sz="1500" kern="1200" dirty="0"/>
        </a:p>
      </dsp:txBody>
      <dsp:txXfrm>
        <a:off x="1635396" y="1925188"/>
        <a:ext cx="1351173" cy="675586"/>
      </dsp:txXfrm>
    </dsp:sp>
    <dsp:sp modelId="{13C608E0-1E0B-460C-A312-61549027FB7F}">
      <dsp:nvSpPr>
        <dsp:cNvPr id="0" name=""/>
        <dsp:cNvSpPr/>
      </dsp:nvSpPr>
      <dsp:spPr>
        <a:xfrm>
          <a:off x="1973190" y="2884521"/>
          <a:ext cx="1351173" cy="675586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Team Communication</a:t>
          </a:r>
          <a:endParaRPr lang="en-US" sz="1500" kern="1200" dirty="0"/>
        </a:p>
      </dsp:txBody>
      <dsp:txXfrm>
        <a:off x="1973190" y="2884521"/>
        <a:ext cx="1351173" cy="675586"/>
      </dsp:txXfrm>
    </dsp:sp>
    <dsp:sp modelId="{74235AAF-A480-4435-A425-DDEB499026FF}">
      <dsp:nvSpPr>
        <dsp:cNvPr id="0" name=""/>
        <dsp:cNvSpPr/>
      </dsp:nvSpPr>
      <dsp:spPr>
        <a:xfrm>
          <a:off x="3270316" y="1925188"/>
          <a:ext cx="1351173" cy="6755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Treasurer</a:t>
          </a:r>
          <a:endParaRPr lang="en-US" sz="1500" kern="1200" dirty="0"/>
        </a:p>
      </dsp:txBody>
      <dsp:txXfrm>
        <a:off x="3270316" y="1925188"/>
        <a:ext cx="1351173" cy="675586"/>
      </dsp:txXfrm>
    </dsp:sp>
    <dsp:sp modelId="{57A0A8EB-63EC-49CB-9C7E-FC1DD011F493}">
      <dsp:nvSpPr>
        <dsp:cNvPr id="0" name=""/>
        <dsp:cNvSpPr/>
      </dsp:nvSpPr>
      <dsp:spPr>
        <a:xfrm>
          <a:off x="3608109" y="2884521"/>
          <a:ext cx="1351173" cy="675586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Team Org Affairs</a:t>
          </a:r>
          <a:endParaRPr lang="en-US" sz="1500" kern="1200" dirty="0"/>
        </a:p>
      </dsp:txBody>
      <dsp:txXfrm>
        <a:off x="3608109" y="2884521"/>
        <a:ext cx="1351173" cy="675586"/>
      </dsp:txXfrm>
    </dsp:sp>
    <dsp:sp modelId="{72B7C8D4-C8AD-414D-AEF1-2648A933C0B1}">
      <dsp:nvSpPr>
        <dsp:cNvPr id="0" name=""/>
        <dsp:cNvSpPr/>
      </dsp:nvSpPr>
      <dsp:spPr>
        <a:xfrm>
          <a:off x="4905236" y="1925188"/>
          <a:ext cx="1351173" cy="6755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Co-</a:t>
          </a:r>
          <a:r>
            <a:rPr lang="en-US" sz="1500" kern="1200" dirty="0" err="1" smtClean="0"/>
            <a:t>DoCs</a:t>
          </a:r>
          <a:endParaRPr lang="en-US" sz="1500" kern="1200" dirty="0"/>
        </a:p>
      </dsp:txBody>
      <dsp:txXfrm>
        <a:off x="4905236" y="1925188"/>
        <a:ext cx="1351173" cy="675586"/>
      </dsp:txXfrm>
    </dsp:sp>
    <dsp:sp modelId="{C8C4C6E6-C972-4934-8E72-D18E651996E8}">
      <dsp:nvSpPr>
        <dsp:cNvPr id="0" name=""/>
        <dsp:cNvSpPr/>
      </dsp:nvSpPr>
      <dsp:spPr>
        <a:xfrm>
          <a:off x="5243029" y="2884521"/>
          <a:ext cx="1351173" cy="675586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Team Community Outreach</a:t>
          </a:r>
          <a:endParaRPr lang="en-US" sz="1500" kern="1200" dirty="0"/>
        </a:p>
      </dsp:txBody>
      <dsp:txXfrm>
        <a:off x="5243029" y="2884521"/>
        <a:ext cx="1351173" cy="675586"/>
      </dsp:txXfrm>
    </dsp:sp>
    <dsp:sp modelId="{FD76C940-C946-4EA7-9029-42E560BA3A9A}">
      <dsp:nvSpPr>
        <dsp:cNvPr id="0" name=""/>
        <dsp:cNvSpPr/>
      </dsp:nvSpPr>
      <dsp:spPr>
        <a:xfrm>
          <a:off x="6540156" y="1925188"/>
          <a:ext cx="1351173" cy="6755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/>
            <a:t>Student Senate Rep</a:t>
          </a:r>
          <a:endParaRPr lang="en-US" sz="1500" b="0" kern="1200" dirty="0"/>
        </a:p>
      </dsp:txBody>
      <dsp:txXfrm>
        <a:off x="6540156" y="1925188"/>
        <a:ext cx="1351173" cy="675586"/>
      </dsp:txXfrm>
    </dsp:sp>
    <dsp:sp modelId="{15729573-D13E-49A7-A614-E8D56801821F}">
      <dsp:nvSpPr>
        <dsp:cNvPr id="0" name=""/>
        <dsp:cNvSpPr/>
      </dsp:nvSpPr>
      <dsp:spPr>
        <a:xfrm>
          <a:off x="6877949" y="2884521"/>
          <a:ext cx="1351173" cy="675586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ASM liason</a:t>
          </a:r>
          <a:endParaRPr lang="en-US" sz="1500" kern="1200"/>
        </a:p>
      </dsp:txBody>
      <dsp:txXfrm>
        <a:off x="6877949" y="2884521"/>
        <a:ext cx="1351173" cy="6755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D1F0CA-5340-4EAF-9C0A-59824D432B4D}">
      <dsp:nvSpPr>
        <dsp:cNvPr id="0" name=""/>
        <dsp:cNvSpPr/>
      </dsp:nvSpPr>
      <dsp:spPr>
        <a:xfrm>
          <a:off x="6675273" y="2600774"/>
          <a:ext cx="202676" cy="621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539"/>
              </a:lnTo>
              <a:lnTo>
                <a:pt x="202676" y="62153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FED121-3685-4492-A7D8-AE67243656E1}">
      <dsp:nvSpPr>
        <dsp:cNvPr id="0" name=""/>
        <dsp:cNvSpPr/>
      </dsp:nvSpPr>
      <dsp:spPr>
        <a:xfrm>
          <a:off x="3945903" y="1641441"/>
          <a:ext cx="3269839" cy="283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873"/>
              </a:lnTo>
              <a:lnTo>
                <a:pt x="3269839" y="141873"/>
              </a:lnTo>
              <a:lnTo>
                <a:pt x="3269839" y="2837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64642-F8F8-4D57-9090-E55EC692A3BB}">
      <dsp:nvSpPr>
        <dsp:cNvPr id="0" name=""/>
        <dsp:cNvSpPr/>
      </dsp:nvSpPr>
      <dsp:spPr>
        <a:xfrm>
          <a:off x="5040353" y="2600774"/>
          <a:ext cx="202676" cy="621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539"/>
              </a:lnTo>
              <a:lnTo>
                <a:pt x="202676" y="62153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4A8305-EA34-4BA0-BA77-7B3527E4B0CB}">
      <dsp:nvSpPr>
        <dsp:cNvPr id="0" name=""/>
        <dsp:cNvSpPr/>
      </dsp:nvSpPr>
      <dsp:spPr>
        <a:xfrm>
          <a:off x="3945903" y="1641441"/>
          <a:ext cx="1634919" cy="283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873"/>
              </a:lnTo>
              <a:lnTo>
                <a:pt x="1634919" y="141873"/>
              </a:lnTo>
              <a:lnTo>
                <a:pt x="1634919" y="2837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C71445-DDE9-4867-8500-85602C855459}">
      <dsp:nvSpPr>
        <dsp:cNvPr id="0" name=""/>
        <dsp:cNvSpPr/>
      </dsp:nvSpPr>
      <dsp:spPr>
        <a:xfrm>
          <a:off x="3405433" y="2600774"/>
          <a:ext cx="202676" cy="621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539"/>
              </a:lnTo>
              <a:lnTo>
                <a:pt x="202676" y="62153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BB6511-43BF-4D7F-8ED6-DE9F8436D62C}">
      <dsp:nvSpPr>
        <dsp:cNvPr id="0" name=""/>
        <dsp:cNvSpPr/>
      </dsp:nvSpPr>
      <dsp:spPr>
        <a:xfrm>
          <a:off x="3900183" y="1641441"/>
          <a:ext cx="91440" cy="2837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37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F9B3CD-0E20-495D-9585-3A91D1F355AD}">
      <dsp:nvSpPr>
        <dsp:cNvPr id="0" name=""/>
        <dsp:cNvSpPr/>
      </dsp:nvSpPr>
      <dsp:spPr>
        <a:xfrm>
          <a:off x="1770514" y="2600774"/>
          <a:ext cx="202676" cy="621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539"/>
              </a:lnTo>
              <a:lnTo>
                <a:pt x="202676" y="62153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109A7-323F-4F3E-AC3E-6982E7D25359}">
      <dsp:nvSpPr>
        <dsp:cNvPr id="0" name=""/>
        <dsp:cNvSpPr/>
      </dsp:nvSpPr>
      <dsp:spPr>
        <a:xfrm>
          <a:off x="2310983" y="1641441"/>
          <a:ext cx="1634919" cy="283746"/>
        </a:xfrm>
        <a:custGeom>
          <a:avLst/>
          <a:gdLst/>
          <a:ahLst/>
          <a:cxnLst/>
          <a:rect l="0" t="0" r="0" b="0"/>
          <a:pathLst>
            <a:path>
              <a:moveTo>
                <a:pt x="1634919" y="0"/>
              </a:moveTo>
              <a:lnTo>
                <a:pt x="1634919" y="141873"/>
              </a:lnTo>
              <a:lnTo>
                <a:pt x="0" y="141873"/>
              </a:lnTo>
              <a:lnTo>
                <a:pt x="0" y="2837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83D481-DD5D-47DF-97A8-1D3C297C8B2B}">
      <dsp:nvSpPr>
        <dsp:cNvPr id="0" name=""/>
        <dsp:cNvSpPr/>
      </dsp:nvSpPr>
      <dsp:spPr>
        <a:xfrm>
          <a:off x="135594" y="2600774"/>
          <a:ext cx="202676" cy="621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539"/>
              </a:lnTo>
              <a:lnTo>
                <a:pt x="202676" y="62153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3BADA2-BC2B-40BF-88EF-3DFB5D4D188C}">
      <dsp:nvSpPr>
        <dsp:cNvPr id="0" name=""/>
        <dsp:cNvSpPr/>
      </dsp:nvSpPr>
      <dsp:spPr>
        <a:xfrm>
          <a:off x="676063" y="1641441"/>
          <a:ext cx="3269839" cy="283746"/>
        </a:xfrm>
        <a:custGeom>
          <a:avLst/>
          <a:gdLst/>
          <a:ahLst/>
          <a:cxnLst/>
          <a:rect l="0" t="0" r="0" b="0"/>
          <a:pathLst>
            <a:path>
              <a:moveTo>
                <a:pt x="3269839" y="0"/>
              </a:moveTo>
              <a:lnTo>
                <a:pt x="3269839" y="141873"/>
              </a:lnTo>
              <a:lnTo>
                <a:pt x="0" y="141873"/>
              </a:lnTo>
              <a:lnTo>
                <a:pt x="0" y="2837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EF0D3B-B0E7-4256-8D05-DC5F8EB9964B}">
      <dsp:nvSpPr>
        <dsp:cNvPr id="0" name=""/>
        <dsp:cNvSpPr/>
      </dsp:nvSpPr>
      <dsp:spPr>
        <a:xfrm>
          <a:off x="3270316" y="965855"/>
          <a:ext cx="1351173" cy="675586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Exec Council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President</a:t>
          </a:r>
          <a:endParaRPr lang="en-US" sz="1500" kern="1200" dirty="0"/>
        </a:p>
      </dsp:txBody>
      <dsp:txXfrm>
        <a:off x="3270316" y="965855"/>
        <a:ext cx="1351173" cy="675586"/>
      </dsp:txXfrm>
    </dsp:sp>
    <dsp:sp modelId="{1C07E151-1B22-4421-8650-69DCBC8884CB}">
      <dsp:nvSpPr>
        <dsp:cNvPr id="0" name=""/>
        <dsp:cNvSpPr/>
      </dsp:nvSpPr>
      <dsp:spPr>
        <a:xfrm>
          <a:off x="477" y="1925188"/>
          <a:ext cx="1351173" cy="6755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Pres</a:t>
          </a:r>
          <a:r>
            <a:rPr lang="en-US" sz="1500" kern="1200" dirty="0" smtClean="0"/>
            <a:t>-Elect</a:t>
          </a:r>
          <a:endParaRPr lang="en-US" sz="1500" kern="1200" dirty="0"/>
        </a:p>
      </dsp:txBody>
      <dsp:txXfrm>
        <a:off x="477" y="1925188"/>
        <a:ext cx="1351173" cy="675586"/>
      </dsp:txXfrm>
    </dsp:sp>
    <dsp:sp modelId="{BCC64CCD-C0EA-45FE-96C8-5A56DA0F8843}">
      <dsp:nvSpPr>
        <dsp:cNvPr id="0" name=""/>
        <dsp:cNvSpPr/>
      </dsp:nvSpPr>
      <dsp:spPr>
        <a:xfrm>
          <a:off x="338270" y="2884521"/>
          <a:ext cx="1351173" cy="675586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Team Prof Affairs</a:t>
          </a:r>
          <a:endParaRPr lang="en-US" sz="1500" kern="1200" dirty="0"/>
        </a:p>
      </dsp:txBody>
      <dsp:txXfrm>
        <a:off x="338270" y="2884521"/>
        <a:ext cx="1351173" cy="675586"/>
      </dsp:txXfrm>
    </dsp:sp>
    <dsp:sp modelId="{A0D08F08-E346-4506-9612-7B7439E21456}">
      <dsp:nvSpPr>
        <dsp:cNvPr id="0" name=""/>
        <dsp:cNvSpPr/>
      </dsp:nvSpPr>
      <dsp:spPr>
        <a:xfrm>
          <a:off x="1635396" y="1925188"/>
          <a:ext cx="1351173" cy="6755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Secretary</a:t>
          </a:r>
          <a:endParaRPr lang="en-US" sz="1500" kern="1200" dirty="0"/>
        </a:p>
      </dsp:txBody>
      <dsp:txXfrm>
        <a:off x="1635396" y="1925188"/>
        <a:ext cx="1351173" cy="675586"/>
      </dsp:txXfrm>
    </dsp:sp>
    <dsp:sp modelId="{13C608E0-1E0B-460C-A312-61549027FB7F}">
      <dsp:nvSpPr>
        <dsp:cNvPr id="0" name=""/>
        <dsp:cNvSpPr/>
      </dsp:nvSpPr>
      <dsp:spPr>
        <a:xfrm>
          <a:off x="1973190" y="2884521"/>
          <a:ext cx="1351173" cy="675586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Team Communications</a:t>
          </a:r>
          <a:endParaRPr lang="en-US" sz="1500" kern="1200" dirty="0"/>
        </a:p>
      </dsp:txBody>
      <dsp:txXfrm>
        <a:off x="1973190" y="2884521"/>
        <a:ext cx="1351173" cy="675586"/>
      </dsp:txXfrm>
    </dsp:sp>
    <dsp:sp modelId="{74235AAF-A480-4435-A425-DDEB499026FF}">
      <dsp:nvSpPr>
        <dsp:cNvPr id="0" name=""/>
        <dsp:cNvSpPr/>
      </dsp:nvSpPr>
      <dsp:spPr>
        <a:xfrm>
          <a:off x="3270316" y="1925188"/>
          <a:ext cx="1351173" cy="6755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Treasurer</a:t>
          </a:r>
          <a:endParaRPr lang="en-US" sz="1500" kern="1200" dirty="0"/>
        </a:p>
      </dsp:txBody>
      <dsp:txXfrm>
        <a:off x="3270316" y="1925188"/>
        <a:ext cx="1351173" cy="675586"/>
      </dsp:txXfrm>
    </dsp:sp>
    <dsp:sp modelId="{57A0A8EB-63EC-49CB-9C7E-FC1DD011F493}">
      <dsp:nvSpPr>
        <dsp:cNvPr id="0" name=""/>
        <dsp:cNvSpPr/>
      </dsp:nvSpPr>
      <dsp:spPr>
        <a:xfrm>
          <a:off x="3608109" y="2884521"/>
          <a:ext cx="1351173" cy="675586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Team Org Affairs</a:t>
          </a:r>
          <a:endParaRPr lang="en-US" sz="1500" kern="1200" dirty="0"/>
        </a:p>
      </dsp:txBody>
      <dsp:txXfrm>
        <a:off x="3608109" y="2884521"/>
        <a:ext cx="1351173" cy="675586"/>
      </dsp:txXfrm>
    </dsp:sp>
    <dsp:sp modelId="{72B7C8D4-C8AD-414D-AEF1-2648A933C0B1}">
      <dsp:nvSpPr>
        <dsp:cNvPr id="0" name=""/>
        <dsp:cNvSpPr/>
      </dsp:nvSpPr>
      <dsp:spPr>
        <a:xfrm>
          <a:off x="4905236" y="1925188"/>
          <a:ext cx="1351173" cy="6755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Co-</a:t>
          </a:r>
          <a:r>
            <a:rPr lang="en-US" sz="1500" kern="1200" dirty="0" err="1" smtClean="0"/>
            <a:t>DoCs</a:t>
          </a:r>
          <a:endParaRPr lang="en-US" sz="1500" kern="1200" dirty="0"/>
        </a:p>
      </dsp:txBody>
      <dsp:txXfrm>
        <a:off x="4905236" y="1925188"/>
        <a:ext cx="1351173" cy="675586"/>
      </dsp:txXfrm>
    </dsp:sp>
    <dsp:sp modelId="{C8C4C6E6-C972-4934-8E72-D18E651996E8}">
      <dsp:nvSpPr>
        <dsp:cNvPr id="0" name=""/>
        <dsp:cNvSpPr/>
      </dsp:nvSpPr>
      <dsp:spPr>
        <a:xfrm>
          <a:off x="5243029" y="2884521"/>
          <a:ext cx="1351173" cy="675586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Team Community Outreach</a:t>
          </a:r>
          <a:endParaRPr lang="en-US" sz="1500" kern="1200" dirty="0"/>
        </a:p>
      </dsp:txBody>
      <dsp:txXfrm>
        <a:off x="5243029" y="2884521"/>
        <a:ext cx="1351173" cy="675586"/>
      </dsp:txXfrm>
    </dsp:sp>
    <dsp:sp modelId="{FD76C940-C946-4EA7-9029-42E560BA3A9A}">
      <dsp:nvSpPr>
        <dsp:cNvPr id="0" name=""/>
        <dsp:cNvSpPr/>
      </dsp:nvSpPr>
      <dsp:spPr>
        <a:xfrm>
          <a:off x="6540156" y="1925188"/>
          <a:ext cx="1351173" cy="6755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/>
            <a:t>Student Senate Rep</a:t>
          </a:r>
          <a:endParaRPr lang="en-US" sz="1500" b="0" kern="1200" dirty="0"/>
        </a:p>
      </dsp:txBody>
      <dsp:txXfrm>
        <a:off x="6540156" y="1925188"/>
        <a:ext cx="1351173" cy="675586"/>
      </dsp:txXfrm>
    </dsp:sp>
    <dsp:sp modelId="{15729573-D13E-49A7-A614-E8D56801821F}">
      <dsp:nvSpPr>
        <dsp:cNvPr id="0" name=""/>
        <dsp:cNvSpPr/>
      </dsp:nvSpPr>
      <dsp:spPr>
        <a:xfrm>
          <a:off x="6877949" y="2884521"/>
          <a:ext cx="1351173" cy="675586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ASM liason</a:t>
          </a:r>
          <a:endParaRPr lang="en-US" sz="1500" kern="1200"/>
        </a:p>
      </dsp:txBody>
      <dsp:txXfrm>
        <a:off x="6877949" y="2884521"/>
        <a:ext cx="1351173" cy="6755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D1F0CA-5340-4EAF-9C0A-59824D432B4D}">
      <dsp:nvSpPr>
        <dsp:cNvPr id="0" name=""/>
        <dsp:cNvSpPr/>
      </dsp:nvSpPr>
      <dsp:spPr>
        <a:xfrm>
          <a:off x="6675273" y="2600774"/>
          <a:ext cx="202676" cy="621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539"/>
              </a:lnTo>
              <a:lnTo>
                <a:pt x="202676" y="62153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FED121-3685-4492-A7D8-AE67243656E1}">
      <dsp:nvSpPr>
        <dsp:cNvPr id="0" name=""/>
        <dsp:cNvSpPr/>
      </dsp:nvSpPr>
      <dsp:spPr>
        <a:xfrm>
          <a:off x="3945903" y="1641441"/>
          <a:ext cx="3269839" cy="283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873"/>
              </a:lnTo>
              <a:lnTo>
                <a:pt x="3269839" y="141873"/>
              </a:lnTo>
              <a:lnTo>
                <a:pt x="3269839" y="2837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64642-F8F8-4D57-9090-E55EC692A3BB}">
      <dsp:nvSpPr>
        <dsp:cNvPr id="0" name=""/>
        <dsp:cNvSpPr/>
      </dsp:nvSpPr>
      <dsp:spPr>
        <a:xfrm>
          <a:off x="5040353" y="2600774"/>
          <a:ext cx="202676" cy="621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539"/>
              </a:lnTo>
              <a:lnTo>
                <a:pt x="202676" y="62153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4A8305-EA34-4BA0-BA77-7B3527E4B0CB}">
      <dsp:nvSpPr>
        <dsp:cNvPr id="0" name=""/>
        <dsp:cNvSpPr/>
      </dsp:nvSpPr>
      <dsp:spPr>
        <a:xfrm>
          <a:off x="3945903" y="1641441"/>
          <a:ext cx="1634919" cy="283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873"/>
              </a:lnTo>
              <a:lnTo>
                <a:pt x="1634919" y="141873"/>
              </a:lnTo>
              <a:lnTo>
                <a:pt x="1634919" y="2837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C71445-DDE9-4867-8500-85602C855459}">
      <dsp:nvSpPr>
        <dsp:cNvPr id="0" name=""/>
        <dsp:cNvSpPr/>
      </dsp:nvSpPr>
      <dsp:spPr>
        <a:xfrm>
          <a:off x="3405433" y="2600774"/>
          <a:ext cx="202676" cy="621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539"/>
              </a:lnTo>
              <a:lnTo>
                <a:pt x="202676" y="62153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BB6511-43BF-4D7F-8ED6-DE9F8436D62C}">
      <dsp:nvSpPr>
        <dsp:cNvPr id="0" name=""/>
        <dsp:cNvSpPr/>
      </dsp:nvSpPr>
      <dsp:spPr>
        <a:xfrm>
          <a:off x="3900183" y="1641441"/>
          <a:ext cx="91440" cy="2837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37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F9B3CD-0E20-495D-9585-3A91D1F355AD}">
      <dsp:nvSpPr>
        <dsp:cNvPr id="0" name=""/>
        <dsp:cNvSpPr/>
      </dsp:nvSpPr>
      <dsp:spPr>
        <a:xfrm>
          <a:off x="1770514" y="2600774"/>
          <a:ext cx="202676" cy="621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539"/>
              </a:lnTo>
              <a:lnTo>
                <a:pt x="202676" y="62153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109A7-323F-4F3E-AC3E-6982E7D25359}">
      <dsp:nvSpPr>
        <dsp:cNvPr id="0" name=""/>
        <dsp:cNvSpPr/>
      </dsp:nvSpPr>
      <dsp:spPr>
        <a:xfrm>
          <a:off x="2310983" y="1641441"/>
          <a:ext cx="1634919" cy="283746"/>
        </a:xfrm>
        <a:custGeom>
          <a:avLst/>
          <a:gdLst/>
          <a:ahLst/>
          <a:cxnLst/>
          <a:rect l="0" t="0" r="0" b="0"/>
          <a:pathLst>
            <a:path>
              <a:moveTo>
                <a:pt x="1634919" y="0"/>
              </a:moveTo>
              <a:lnTo>
                <a:pt x="1634919" y="141873"/>
              </a:lnTo>
              <a:lnTo>
                <a:pt x="0" y="141873"/>
              </a:lnTo>
              <a:lnTo>
                <a:pt x="0" y="2837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83D481-DD5D-47DF-97A8-1D3C297C8B2B}">
      <dsp:nvSpPr>
        <dsp:cNvPr id="0" name=""/>
        <dsp:cNvSpPr/>
      </dsp:nvSpPr>
      <dsp:spPr>
        <a:xfrm>
          <a:off x="135594" y="2600774"/>
          <a:ext cx="202676" cy="621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539"/>
              </a:lnTo>
              <a:lnTo>
                <a:pt x="202676" y="62153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3BADA2-BC2B-40BF-88EF-3DFB5D4D188C}">
      <dsp:nvSpPr>
        <dsp:cNvPr id="0" name=""/>
        <dsp:cNvSpPr/>
      </dsp:nvSpPr>
      <dsp:spPr>
        <a:xfrm>
          <a:off x="676063" y="1641441"/>
          <a:ext cx="3269839" cy="283746"/>
        </a:xfrm>
        <a:custGeom>
          <a:avLst/>
          <a:gdLst/>
          <a:ahLst/>
          <a:cxnLst/>
          <a:rect l="0" t="0" r="0" b="0"/>
          <a:pathLst>
            <a:path>
              <a:moveTo>
                <a:pt x="3269839" y="0"/>
              </a:moveTo>
              <a:lnTo>
                <a:pt x="3269839" y="141873"/>
              </a:lnTo>
              <a:lnTo>
                <a:pt x="0" y="141873"/>
              </a:lnTo>
              <a:lnTo>
                <a:pt x="0" y="2837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EF0D3B-B0E7-4256-8D05-DC5F8EB9964B}">
      <dsp:nvSpPr>
        <dsp:cNvPr id="0" name=""/>
        <dsp:cNvSpPr/>
      </dsp:nvSpPr>
      <dsp:spPr>
        <a:xfrm>
          <a:off x="3270316" y="965855"/>
          <a:ext cx="1351173" cy="675586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Exec Council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President</a:t>
          </a:r>
          <a:endParaRPr lang="en-US" sz="1500" kern="1200" dirty="0"/>
        </a:p>
      </dsp:txBody>
      <dsp:txXfrm>
        <a:off x="3270316" y="965855"/>
        <a:ext cx="1351173" cy="675586"/>
      </dsp:txXfrm>
    </dsp:sp>
    <dsp:sp modelId="{1C07E151-1B22-4421-8650-69DCBC8884CB}">
      <dsp:nvSpPr>
        <dsp:cNvPr id="0" name=""/>
        <dsp:cNvSpPr/>
      </dsp:nvSpPr>
      <dsp:spPr>
        <a:xfrm>
          <a:off x="477" y="1925188"/>
          <a:ext cx="1351173" cy="6755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Pres</a:t>
          </a:r>
          <a:r>
            <a:rPr lang="en-US" sz="1500" kern="1200" dirty="0" smtClean="0"/>
            <a:t>-Elect</a:t>
          </a:r>
          <a:endParaRPr lang="en-US" sz="1500" kern="1200" dirty="0"/>
        </a:p>
      </dsp:txBody>
      <dsp:txXfrm>
        <a:off x="477" y="1925188"/>
        <a:ext cx="1351173" cy="675586"/>
      </dsp:txXfrm>
    </dsp:sp>
    <dsp:sp modelId="{BCC64CCD-C0EA-45FE-96C8-5A56DA0F8843}">
      <dsp:nvSpPr>
        <dsp:cNvPr id="0" name=""/>
        <dsp:cNvSpPr/>
      </dsp:nvSpPr>
      <dsp:spPr>
        <a:xfrm>
          <a:off x="338270" y="2884521"/>
          <a:ext cx="1351173" cy="675586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Team Prof Affairs</a:t>
          </a:r>
          <a:endParaRPr lang="en-US" sz="1500" kern="1200" dirty="0"/>
        </a:p>
      </dsp:txBody>
      <dsp:txXfrm>
        <a:off x="338270" y="2884521"/>
        <a:ext cx="1351173" cy="675586"/>
      </dsp:txXfrm>
    </dsp:sp>
    <dsp:sp modelId="{A0D08F08-E346-4506-9612-7B7439E21456}">
      <dsp:nvSpPr>
        <dsp:cNvPr id="0" name=""/>
        <dsp:cNvSpPr/>
      </dsp:nvSpPr>
      <dsp:spPr>
        <a:xfrm>
          <a:off x="1635396" y="1925188"/>
          <a:ext cx="1351173" cy="6755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Secretary</a:t>
          </a:r>
          <a:endParaRPr lang="en-US" sz="1500" kern="1200" dirty="0"/>
        </a:p>
      </dsp:txBody>
      <dsp:txXfrm>
        <a:off x="1635396" y="1925188"/>
        <a:ext cx="1351173" cy="675586"/>
      </dsp:txXfrm>
    </dsp:sp>
    <dsp:sp modelId="{13C608E0-1E0B-460C-A312-61549027FB7F}">
      <dsp:nvSpPr>
        <dsp:cNvPr id="0" name=""/>
        <dsp:cNvSpPr/>
      </dsp:nvSpPr>
      <dsp:spPr>
        <a:xfrm>
          <a:off x="1973190" y="2884521"/>
          <a:ext cx="1351173" cy="675586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Team Communications</a:t>
          </a:r>
          <a:endParaRPr lang="en-US" sz="1500" kern="1200" dirty="0"/>
        </a:p>
      </dsp:txBody>
      <dsp:txXfrm>
        <a:off x="1973190" y="2884521"/>
        <a:ext cx="1351173" cy="675586"/>
      </dsp:txXfrm>
    </dsp:sp>
    <dsp:sp modelId="{74235AAF-A480-4435-A425-DDEB499026FF}">
      <dsp:nvSpPr>
        <dsp:cNvPr id="0" name=""/>
        <dsp:cNvSpPr/>
      </dsp:nvSpPr>
      <dsp:spPr>
        <a:xfrm>
          <a:off x="3270316" y="1925188"/>
          <a:ext cx="1351173" cy="6755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Treasurer</a:t>
          </a:r>
          <a:endParaRPr lang="en-US" sz="1500" kern="1200" dirty="0"/>
        </a:p>
      </dsp:txBody>
      <dsp:txXfrm>
        <a:off x="3270316" y="1925188"/>
        <a:ext cx="1351173" cy="675586"/>
      </dsp:txXfrm>
    </dsp:sp>
    <dsp:sp modelId="{57A0A8EB-63EC-49CB-9C7E-FC1DD011F493}">
      <dsp:nvSpPr>
        <dsp:cNvPr id="0" name=""/>
        <dsp:cNvSpPr/>
      </dsp:nvSpPr>
      <dsp:spPr>
        <a:xfrm>
          <a:off x="3608109" y="2884521"/>
          <a:ext cx="1351173" cy="675586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Team Org Affairs</a:t>
          </a:r>
          <a:endParaRPr lang="en-US" sz="1500" kern="1200" dirty="0"/>
        </a:p>
      </dsp:txBody>
      <dsp:txXfrm>
        <a:off x="3608109" y="2884521"/>
        <a:ext cx="1351173" cy="675586"/>
      </dsp:txXfrm>
    </dsp:sp>
    <dsp:sp modelId="{72B7C8D4-C8AD-414D-AEF1-2648A933C0B1}">
      <dsp:nvSpPr>
        <dsp:cNvPr id="0" name=""/>
        <dsp:cNvSpPr/>
      </dsp:nvSpPr>
      <dsp:spPr>
        <a:xfrm>
          <a:off x="4905236" y="1925188"/>
          <a:ext cx="1351173" cy="6755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Co-</a:t>
          </a:r>
          <a:r>
            <a:rPr lang="en-US" sz="1500" kern="1200" dirty="0" err="1" smtClean="0"/>
            <a:t>DoCs</a:t>
          </a:r>
          <a:endParaRPr lang="en-US" sz="1500" kern="1200" dirty="0"/>
        </a:p>
      </dsp:txBody>
      <dsp:txXfrm>
        <a:off x="4905236" y="1925188"/>
        <a:ext cx="1351173" cy="675586"/>
      </dsp:txXfrm>
    </dsp:sp>
    <dsp:sp modelId="{C8C4C6E6-C972-4934-8E72-D18E651996E8}">
      <dsp:nvSpPr>
        <dsp:cNvPr id="0" name=""/>
        <dsp:cNvSpPr/>
      </dsp:nvSpPr>
      <dsp:spPr>
        <a:xfrm>
          <a:off x="5243029" y="2884521"/>
          <a:ext cx="1351173" cy="675586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Team Community Outreach</a:t>
          </a:r>
          <a:endParaRPr lang="en-US" sz="1500" kern="1200" dirty="0"/>
        </a:p>
      </dsp:txBody>
      <dsp:txXfrm>
        <a:off x="5243029" y="2884521"/>
        <a:ext cx="1351173" cy="675586"/>
      </dsp:txXfrm>
    </dsp:sp>
    <dsp:sp modelId="{FD76C940-C946-4EA7-9029-42E560BA3A9A}">
      <dsp:nvSpPr>
        <dsp:cNvPr id="0" name=""/>
        <dsp:cNvSpPr/>
      </dsp:nvSpPr>
      <dsp:spPr>
        <a:xfrm>
          <a:off x="6540156" y="1925188"/>
          <a:ext cx="1351173" cy="6755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/>
            <a:t>Student Senate Rep</a:t>
          </a:r>
          <a:endParaRPr lang="en-US" sz="1500" b="0" kern="1200" dirty="0"/>
        </a:p>
      </dsp:txBody>
      <dsp:txXfrm>
        <a:off x="6540156" y="1925188"/>
        <a:ext cx="1351173" cy="675586"/>
      </dsp:txXfrm>
    </dsp:sp>
    <dsp:sp modelId="{15729573-D13E-49A7-A614-E8D56801821F}">
      <dsp:nvSpPr>
        <dsp:cNvPr id="0" name=""/>
        <dsp:cNvSpPr/>
      </dsp:nvSpPr>
      <dsp:spPr>
        <a:xfrm>
          <a:off x="6877949" y="2884521"/>
          <a:ext cx="1351173" cy="675586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ASM liason</a:t>
          </a:r>
          <a:endParaRPr lang="en-US" sz="1500" kern="1200"/>
        </a:p>
      </dsp:txBody>
      <dsp:txXfrm>
        <a:off x="6877949" y="2884521"/>
        <a:ext cx="1351173" cy="6755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D1F0CA-5340-4EAF-9C0A-59824D432B4D}">
      <dsp:nvSpPr>
        <dsp:cNvPr id="0" name=""/>
        <dsp:cNvSpPr/>
      </dsp:nvSpPr>
      <dsp:spPr>
        <a:xfrm>
          <a:off x="6675273" y="2600774"/>
          <a:ext cx="202676" cy="621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539"/>
              </a:lnTo>
              <a:lnTo>
                <a:pt x="202676" y="62153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FED121-3685-4492-A7D8-AE67243656E1}">
      <dsp:nvSpPr>
        <dsp:cNvPr id="0" name=""/>
        <dsp:cNvSpPr/>
      </dsp:nvSpPr>
      <dsp:spPr>
        <a:xfrm>
          <a:off x="3945903" y="1641441"/>
          <a:ext cx="3269839" cy="283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873"/>
              </a:lnTo>
              <a:lnTo>
                <a:pt x="3269839" y="141873"/>
              </a:lnTo>
              <a:lnTo>
                <a:pt x="3269839" y="2837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64642-F8F8-4D57-9090-E55EC692A3BB}">
      <dsp:nvSpPr>
        <dsp:cNvPr id="0" name=""/>
        <dsp:cNvSpPr/>
      </dsp:nvSpPr>
      <dsp:spPr>
        <a:xfrm>
          <a:off x="5040353" y="2600774"/>
          <a:ext cx="202676" cy="621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539"/>
              </a:lnTo>
              <a:lnTo>
                <a:pt x="202676" y="62153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4A8305-EA34-4BA0-BA77-7B3527E4B0CB}">
      <dsp:nvSpPr>
        <dsp:cNvPr id="0" name=""/>
        <dsp:cNvSpPr/>
      </dsp:nvSpPr>
      <dsp:spPr>
        <a:xfrm>
          <a:off x="3945903" y="1641441"/>
          <a:ext cx="1634919" cy="283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873"/>
              </a:lnTo>
              <a:lnTo>
                <a:pt x="1634919" y="141873"/>
              </a:lnTo>
              <a:lnTo>
                <a:pt x="1634919" y="2837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C71445-DDE9-4867-8500-85602C855459}">
      <dsp:nvSpPr>
        <dsp:cNvPr id="0" name=""/>
        <dsp:cNvSpPr/>
      </dsp:nvSpPr>
      <dsp:spPr>
        <a:xfrm>
          <a:off x="3405433" y="2600774"/>
          <a:ext cx="202676" cy="621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539"/>
              </a:lnTo>
              <a:lnTo>
                <a:pt x="202676" y="62153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BB6511-43BF-4D7F-8ED6-DE9F8436D62C}">
      <dsp:nvSpPr>
        <dsp:cNvPr id="0" name=""/>
        <dsp:cNvSpPr/>
      </dsp:nvSpPr>
      <dsp:spPr>
        <a:xfrm>
          <a:off x="3900183" y="1641441"/>
          <a:ext cx="91440" cy="2837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37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F9B3CD-0E20-495D-9585-3A91D1F355AD}">
      <dsp:nvSpPr>
        <dsp:cNvPr id="0" name=""/>
        <dsp:cNvSpPr/>
      </dsp:nvSpPr>
      <dsp:spPr>
        <a:xfrm>
          <a:off x="1770514" y="2600774"/>
          <a:ext cx="202676" cy="621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539"/>
              </a:lnTo>
              <a:lnTo>
                <a:pt x="202676" y="62153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109A7-323F-4F3E-AC3E-6982E7D25359}">
      <dsp:nvSpPr>
        <dsp:cNvPr id="0" name=""/>
        <dsp:cNvSpPr/>
      </dsp:nvSpPr>
      <dsp:spPr>
        <a:xfrm>
          <a:off x="2310983" y="1641441"/>
          <a:ext cx="1634919" cy="283746"/>
        </a:xfrm>
        <a:custGeom>
          <a:avLst/>
          <a:gdLst/>
          <a:ahLst/>
          <a:cxnLst/>
          <a:rect l="0" t="0" r="0" b="0"/>
          <a:pathLst>
            <a:path>
              <a:moveTo>
                <a:pt x="1634919" y="0"/>
              </a:moveTo>
              <a:lnTo>
                <a:pt x="1634919" y="141873"/>
              </a:lnTo>
              <a:lnTo>
                <a:pt x="0" y="141873"/>
              </a:lnTo>
              <a:lnTo>
                <a:pt x="0" y="2837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83D481-DD5D-47DF-97A8-1D3C297C8B2B}">
      <dsp:nvSpPr>
        <dsp:cNvPr id="0" name=""/>
        <dsp:cNvSpPr/>
      </dsp:nvSpPr>
      <dsp:spPr>
        <a:xfrm>
          <a:off x="135594" y="2600774"/>
          <a:ext cx="202676" cy="621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539"/>
              </a:lnTo>
              <a:lnTo>
                <a:pt x="202676" y="62153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3BADA2-BC2B-40BF-88EF-3DFB5D4D188C}">
      <dsp:nvSpPr>
        <dsp:cNvPr id="0" name=""/>
        <dsp:cNvSpPr/>
      </dsp:nvSpPr>
      <dsp:spPr>
        <a:xfrm>
          <a:off x="676063" y="1641441"/>
          <a:ext cx="3269839" cy="283746"/>
        </a:xfrm>
        <a:custGeom>
          <a:avLst/>
          <a:gdLst/>
          <a:ahLst/>
          <a:cxnLst/>
          <a:rect l="0" t="0" r="0" b="0"/>
          <a:pathLst>
            <a:path>
              <a:moveTo>
                <a:pt x="3269839" y="0"/>
              </a:moveTo>
              <a:lnTo>
                <a:pt x="3269839" y="141873"/>
              </a:lnTo>
              <a:lnTo>
                <a:pt x="0" y="141873"/>
              </a:lnTo>
              <a:lnTo>
                <a:pt x="0" y="2837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EF0D3B-B0E7-4256-8D05-DC5F8EB9964B}">
      <dsp:nvSpPr>
        <dsp:cNvPr id="0" name=""/>
        <dsp:cNvSpPr/>
      </dsp:nvSpPr>
      <dsp:spPr>
        <a:xfrm>
          <a:off x="3270316" y="965855"/>
          <a:ext cx="1351173" cy="675586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Exec Council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President</a:t>
          </a:r>
          <a:endParaRPr lang="en-US" sz="1500" kern="1200" dirty="0"/>
        </a:p>
      </dsp:txBody>
      <dsp:txXfrm>
        <a:off x="3270316" y="965855"/>
        <a:ext cx="1351173" cy="675586"/>
      </dsp:txXfrm>
    </dsp:sp>
    <dsp:sp modelId="{1C07E151-1B22-4421-8650-69DCBC8884CB}">
      <dsp:nvSpPr>
        <dsp:cNvPr id="0" name=""/>
        <dsp:cNvSpPr/>
      </dsp:nvSpPr>
      <dsp:spPr>
        <a:xfrm>
          <a:off x="477" y="1925188"/>
          <a:ext cx="1351173" cy="6755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Pres</a:t>
          </a:r>
          <a:r>
            <a:rPr lang="en-US" sz="1500" kern="1200" dirty="0" smtClean="0"/>
            <a:t>-Elect</a:t>
          </a:r>
          <a:endParaRPr lang="en-US" sz="1500" kern="1200" dirty="0"/>
        </a:p>
      </dsp:txBody>
      <dsp:txXfrm>
        <a:off x="477" y="1925188"/>
        <a:ext cx="1351173" cy="675586"/>
      </dsp:txXfrm>
    </dsp:sp>
    <dsp:sp modelId="{BCC64CCD-C0EA-45FE-96C8-5A56DA0F8843}">
      <dsp:nvSpPr>
        <dsp:cNvPr id="0" name=""/>
        <dsp:cNvSpPr/>
      </dsp:nvSpPr>
      <dsp:spPr>
        <a:xfrm>
          <a:off x="338270" y="2884521"/>
          <a:ext cx="1351173" cy="675586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Team Prof Affairs</a:t>
          </a:r>
          <a:endParaRPr lang="en-US" sz="1500" kern="1200" dirty="0"/>
        </a:p>
      </dsp:txBody>
      <dsp:txXfrm>
        <a:off x="338270" y="2884521"/>
        <a:ext cx="1351173" cy="675586"/>
      </dsp:txXfrm>
    </dsp:sp>
    <dsp:sp modelId="{A0D08F08-E346-4506-9612-7B7439E21456}">
      <dsp:nvSpPr>
        <dsp:cNvPr id="0" name=""/>
        <dsp:cNvSpPr/>
      </dsp:nvSpPr>
      <dsp:spPr>
        <a:xfrm>
          <a:off x="1635396" y="1925188"/>
          <a:ext cx="1351173" cy="6755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Secretary</a:t>
          </a:r>
          <a:endParaRPr lang="en-US" sz="1500" kern="1200" dirty="0"/>
        </a:p>
      </dsp:txBody>
      <dsp:txXfrm>
        <a:off x="1635396" y="1925188"/>
        <a:ext cx="1351173" cy="675586"/>
      </dsp:txXfrm>
    </dsp:sp>
    <dsp:sp modelId="{13C608E0-1E0B-460C-A312-61549027FB7F}">
      <dsp:nvSpPr>
        <dsp:cNvPr id="0" name=""/>
        <dsp:cNvSpPr/>
      </dsp:nvSpPr>
      <dsp:spPr>
        <a:xfrm>
          <a:off x="1973190" y="2884521"/>
          <a:ext cx="1351173" cy="675586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Team Communications</a:t>
          </a:r>
          <a:endParaRPr lang="en-US" sz="1500" kern="1200" dirty="0"/>
        </a:p>
      </dsp:txBody>
      <dsp:txXfrm>
        <a:off x="1973190" y="2884521"/>
        <a:ext cx="1351173" cy="675586"/>
      </dsp:txXfrm>
    </dsp:sp>
    <dsp:sp modelId="{74235AAF-A480-4435-A425-DDEB499026FF}">
      <dsp:nvSpPr>
        <dsp:cNvPr id="0" name=""/>
        <dsp:cNvSpPr/>
      </dsp:nvSpPr>
      <dsp:spPr>
        <a:xfrm>
          <a:off x="3270316" y="1925188"/>
          <a:ext cx="1351173" cy="6755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Treasurer</a:t>
          </a:r>
          <a:endParaRPr lang="en-US" sz="1500" kern="1200" dirty="0"/>
        </a:p>
      </dsp:txBody>
      <dsp:txXfrm>
        <a:off x="3270316" y="1925188"/>
        <a:ext cx="1351173" cy="675586"/>
      </dsp:txXfrm>
    </dsp:sp>
    <dsp:sp modelId="{57A0A8EB-63EC-49CB-9C7E-FC1DD011F493}">
      <dsp:nvSpPr>
        <dsp:cNvPr id="0" name=""/>
        <dsp:cNvSpPr/>
      </dsp:nvSpPr>
      <dsp:spPr>
        <a:xfrm>
          <a:off x="3608109" y="2884521"/>
          <a:ext cx="1351173" cy="675586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Team Org Affairs</a:t>
          </a:r>
          <a:endParaRPr lang="en-US" sz="1500" kern="1200" dirty="0"/>
        </a:p>
      </dsp:txBody>
      <dsp:txXfrm>
        <a:off x="3608109" y="2884521"/>
        <a:ext cx="1351173" cy="675586"/>
      </dsp:txXfrm>
    </dsp:sp>
    <dsp:sp modelId="{72B7C8D4-C8AD-414D-AEF1-2648A933C0B1}">
      <dsp:nvSpPr>
        <dsp:cNvPr id="0" name=""/>
        <dsp:cNvSpPr/>
      </dsp:nvSpPr>
      <dsp:spPr>
        <a:xfrm>
          <a:off x="4905236" y="1925188"/>
          <a:ext cx="1351173" cy="6755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Co-</a:t>
          </a:r>
          <a:r>
            <a:rPr lang="en-US" sz="1500" kern="1200" dirty="0" err="1" smtClean="0"/>
            <a:t>DoCs</a:t>
          </a:r>
          <a:endParaRPr lang="en-US" sz="1500" kern="1200" dirty="0"/>
        </a:p>
      </dsp:txBody>
      <dsp:txXfrm>
        <a:off x="4905236" y="1925188"/>
        <a:ext cx="1351173" cy="675586"/>
      </dsp:txXfrm>
    </dsp:sp>
    <dsp:sp modelId="{C8C4C6E6-C972-4934-8E72-D18E651996E8}">
      <dsp:nvSpPr>
        <dsp:cNvPr id="0" name=""/>
        <dsp:cNvSpPr/>
      </dsp:nvSpPr>
      <dsp:spPr>
        <a:xfrm>
          <a:off x="5243029" y="2884521"/>
          <a:ext cx="1351173" cy="675586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Team Community Outreach</a:t>
          </a:r>
          <a:endParaRPr lang="en-US" sz="1500" kern="1200" dirty="0"/>
        </a:p>
      </dsp:txBody>
      <dsp:txXfrm>
        <a:off x="5243029" y="2884521"/>
        <a:ext cx="1351173" cy="675586"/>
      </dsp:txXfrm>
    </dsp:sp>
    <dsp:sp modelId="{FD76C940-C946-4EA7-9029-42E560BA3A9A}">
      <dsp:nvSpPr>
        <dsp:cNvPr id="0" name=""/>
        <dsp:cNvSpPr/>
      </dsp:nvSpPr>
      <dsp:spPr>
        <a:xfrm>
          <a:off x="6540156" y="1925188"/>
          <a:ext cx="1351173" cy="6755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/>
            <a:t>Student Senate Rep</a:t>
          </a:r>
          <a:endParaRPr lang="en-US" sz="1500" b="0" kern="1200" dirty="0"/>
        </a:p>
      </dsp:txBody>
      <dsp:txXfrm>
        <a:off x="6540156" y="1925188"/>
        <a:ext cx="1351173" cy="675586"/>
      </dsp:txXfrm>
    </dsp:sp>
    <dsp:sp modelId="{15729573-D13E-49A7-A614-E8D56801821F}">
      <dsp:nvSpPr>
        <dsp:cNvPr id="0" name=""/>
        <dsp:cNvSpPr/>
      </dsp:nvSpPr>
      <dsp:spPr>
        <a:xfrm>
          <a:off x="6877949" y="2884521"/>
          <a:ext cx="1351173" cy="675586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ASM liason</a:t>
          </a:r>
          <a:endParaRPr lang="en-US" sz="1500" kern="1200"/>
        </a:p>
      </dsp:txBody>
      <dsp:txXfrm>
        <a:off x="6877949" y="2884521"/>
        <a:ext cx="1351173" cy="6755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ED121-3685-4492-A7D8-AE67243656E1}">
      <dsp:nvSpPr>
        <dsp:cNvPr id="0" name=""/>
        <dsp:cNvSpPr/>
      </dsp:nvSpPr>
      <dsp:spPr>
        <a:xfrm>
          <a:off x="4114800" y="1614870"/>
          <a:ext cx="3409628" cy="295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938"/>
              </a:lnTo>
              <a:lnTo>
                <a:pt x="3409628" y="147938"/>
              </a:lnTo>
              <a:lnTo>
                <a:pt x="3409628" y="2958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64642-F8F8-4D57-9090-E55EC692A3BB}">
      <dsp:nvSpPr>
        <dsp:cNvPr id="0" name=""/>
        <dsp:cNvSpPr/>
      </dsp:nvSpPr>
      <dsp:spPr>
        <a:xfrm>
          <a:off x="5256039" y="2615215"/>
          <a:ext cx="211340" cy="6481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8111"/>
              </a:lnTo>
              <a:lnTo>
                <a:pt x="211340" y="64811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4A8305-EA34-4BA0-BA77-7B3527E4B0CB}">
      <dsp:nvSpPr>
        <dsp:cNvPr id="0" name=""/>
        <dsp:cNvSpPr/>
      </dsp:nvSpPr>
      <dsp:spPr>
        <a:xfrm>
          <a:off x="4114800" y="1614870"/>
          <a:ext cx="1704814" cy="295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938"/>
              </a:lnTo>
              <a:lnTo>
                <a:pt x="1704814" y="147938"/>
              </a:lnTo>
              <a:lnTo>
                <a:pt x="1704814" y="2958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C71445-DDE9-4867-8500-85602C855459}">
      <dsp:nvSpPr>
        <dsp:cNvPr id="0" name=""/>
        <dsp:cNvSpPr/>
      </dsp:nvSpPr>
      <dsp:spPr>
        <a:xfrm>
          <a:off x="3551225" y="2615215"/>
          <a:ext cx="211340" cy="6481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8111"/>
              </a:lnTo>
              <a:lnTo>
                <a:pt x="211340" y="64811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BB6511-43BF-4D7F-8ED6-DE9F8436D62C}">
      <dsp:nvSpPr>
        <dsp:cNvPr id="0" name=""/>
        <dsp:cNvSpPr/>
      </dsp:nvSpPr>
      <dsp:spPr>
        <a:xfrm>
          <a:off x="4069080" y="1614870"/>
          <a:ext cx="91440" cy="295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58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F9B3CD-0E20-495D-9585-3A91D1F355AD}">
      <dsp:nvSpPr>
        <dsp:cNvPr id="0" name=""/>
        <dsp:cNvSpPr/>
      </dsp:nvSpPr>
      <dsp:spPr>
        <a:xfrm>
          <a:off x="1846411" y="2615215"/>
          <a:ext cx="211340" cy="6481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8111"/>
              </a:lnTo>
              <a:lnTo>
                <a:pt x="211340" y="64811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109A7-323F-4F3E-AC3E-6982E7D25359}">
      <dsp:nvSpPr>
        <dsp:cNvPr id="0" name=""/>
        <dsp:cNvSpPr/>
      </dsp:nvSpPr>
      <dsp:spPr>
        <a:xfrm>
          <a:off x="2409985" y="1614870"/>
          <a:ext cx="1704814" cy="295876"/>
        </a:xfrm>
        <a:custGeom>
          <a:avLst/>
          <a:gdLst/>
          <a:ahLst/>
          <a:cxnLst/>
          <a:rect l="0" t="0" r="0" b="0"/>
          <a:pathLst>
            <a:path>
              <a:moveTo>
                <a:pt x="1704814" y="0"/>
              </a:moveTo>
              <a:lnTo>
                <a:pt x="1704814" y="147938"/>
              </a:lnTo>
              <a:lnTo>
                <a:pt x="0" y="147938"/>
              </a:lnTo>
              <a:lnTo>
                <a:pt x="0" y="2958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83D481-DD5D-47DF-97A8-1D3C297C8B2B}">
      <dsp:nvSpPr>
        <dsp:cNvPr id="0" name=""/>
        <dsp:cNvSpPr/>
      </dsp:nvSpPr>
      <dsp:spPr>
        <a:xfrm>
          <a:off x="141596" y="2615215"/>
          <a:ext cx="211340" cy="6481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8111"/>
              </a:lnTo>
              <a:lnTo>
                <a:pt x="211340" y="64811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3BADA2-BC2B-40BF-88EF-3DFB5D4D188C}">
      <dsp:nvSpPr>
        <dsp:cNvPr id="0" name=""/>
        <dsp:cNvSpPr/>
      </dsp:nvSpPr>
      <dsp:spPr>
        <a:xfrm>
          <a:off x="705171" y="1614870"/>
          <a:ext cx="3409628" cy="295876"/>
        </a:xfrm>
        <a:custGeom>
          <a:avLst/>
          <a:gdLst/>
          <a:ahLst/>
          <a:cxnLst/>
          <a:rect l="0" t="0" r="0" b="0"/>
          <a:pathLst>
            <a:path>
              <a:moveTo>
                <a:pt x="3409628" y="0"/>
              </a:moveTo>
              <a:lnTo>
                <a:pt x="3409628" y="147938"/>
              </a:lnTo>
              <a:lnTo>
                <a:pt x="0" y="147938"/>
              </a:lnTo>
              <a:lnTo>
                <a:pt x="0" y="2958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EF0D3B-B0E7-4256-8D05-DC5F8EB9964B}">
      <dsp:nvSpPr>
        <dsp:cNvPr id="0" name=""/>
        <dsp:cNvSpPr/>
      </dsp:nvSpPr>
      <dsp:spPr>
        <a:xfrm>
          <a:off x="3410331" y="910401"/>
          <a:ext cx="1408937" cy="704468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Exec Council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President</a:t>
          </a:r>
          <a:endParaRPr lang="en-US" sz="1600" kern="1200" dirty="0"/>
        </a:p>
      </dsp:txBody>
      <dsp:txXfrm>
        <a:off x="3410331" y="910401"/>
        <a:ext cx="1408937" cy="704468"/>
      </dsp:txXfrm>
    </dsp:sp>
    <dsp:sp modelId="{1C07E151-1B22-4421-8650-69DCBC8884CB}">
      <dsp:nvSpPr>
        <dsp:cNvPr id="0" name=""/>
        <dsp:cNvSpPr/>
      </dsp:nvSpPr>
      <dsp:spPr>
        <a:xfrm>
          <a:off x="703" y="1910747"/>
          <a:ext cx="1408937" cy="704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Pres</a:t>
          </a:r>
          <a:r>
            <a:rPr lang="en-US" sz="1600" kern="1200" dirty="0" smtClean="0"/>
            <a:t>-Elect</a:t>
          </a:r>
          <a:endParaRPr lang="en-US" sz="1600" kern="1200" dirty="0"/>
        </a:p>
      </dsp:txBody>
      <dsp:txXfrm>
        <a:off x="703" y="1910747"/>
        <a:ext cx="1408937" cy="704468"/>
      </dsp:txXfrm>
    </dsp:sp>
    <dsp:sp modelId="{BCC64CCD-C0EA-45FE-96C8-5A56DA0F8843}">
      <dsp:nvSpPr>
        <dsp:cNvPr id="0" name=""/>
        <dsp:cNvSpPr/>
      </dsp:nvSpPr>
      <dsp:spPr>
        <a:xfrm>
          <a:off x="352937" y="2911092"/>
          <a:ext cx="1408937" cy="704468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Team Prof Affairs</a:t>
          </a:r>
          <a:endParaRPr lang="en-US" sz="1600" kern="1200" dirty="0"/>
        </a:p>
      </dsp:txBody>
      <dsp:txXfrm>
        <a:off x="352937" y="2911092"/>
        <a:ext cx="1408937" cy="704468"/>
      </dsp:txXfrm>
    </dsp:sp>
    <dsp:sp modelId="{A0D08F08-E346-4506-9612-7B7439E21456}">
      <dsp:nvSpPr>
        <dsp:cNvPr id="0" name=""/>
        <dsp:cNvSpPr/>
      </dsp:nvSpPr>
      <dsp:spPr>
        <a:xfrm>
          <a:off x="1705517" y="1910747"/>
          <a:ext cx="1408937" cy="704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Secretary</a:t>
          </a:r>
          <a:endParaRPr lang="en-US" sz="1600" kern="1200" dirty="0"/>
        </a:p>
      </dsp:txBody>
      <dsp:txXfrm>
        <a:off x="1705517" y="1910747"/>
        <a:ext cx="1408937" cy="704468"/>
      </dsp:txXfrm>
    </dsp:sp>
    <dsp:sp modelId="{13C608E0-1E0B-460C-A312-61549027FB7F}">
      <dsp:nvSpPr>
        <dsp:cNvPr id="0" name=""/>
        <dsp:cNvSpPr/>
      </dsp:nvSpPr>
      <dsp:spPr>
        <a:xfrm>
          <a:off x="2057751" y="2911092"/>
          <a:ext cx="1408937" cy="704468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Team Communications</a:t>
          </a:r>
          <a:endParaRPr lang="en-US" sz="1600" kern="1200" dirty="0"/>
        </a:p>
      </dsp:txBody>
      <dsp:txXfrm>
        <a:off x="2057751" y="2911092"/>
        <a:ext cx="1408937" cy="704468"/>
      </dsp:txXfrm>
    </dsp:sp>
    <dsp:sp modelId="{74235AAF-A480-4435-A425-DDEB499026FF}">
      <dsp:nvSpPr>
        <dsp:cNvPr id="0" name=""/>
        <dsp:cNvSpPr/>
      </dsp:nvSpPr>
      <dsp:spPr>
        <a:xfrm>
          <a:off x="3410331" y="1910747"/>
          <a:ext cx="1408937" cy="704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Treasurer</a:t>
          </a:r>
          <a:endParaRPr lang="en-US" sz="1600" kern="1200" dirty="0"/>
        </a:p>
      </dsp:txBody>
      <dsp:txXfrm>
        <a:off x="3410331" y="1910747"/>
        <a:ext cx="1408937" cy="704468"/>
      </dsp:txXfrm>
    </dsp:sp>
    <dsp:sp modelId="{57A0A8EB-63EC-49CB-9C7E-FC1DD011F493}">
      <dsp:nvSpPr>
        <dsp:cNvPr id="0" name=""/>
        <dsp:cNvSpPr/>
      </dsp:nvSpPr>
      <dsp:spPr>
        <a:xfrm>
          <a:off x="3762565" y="2911092"/>
          <a:ext cx="1408937" cy="704468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Team Org Affairs</a:t>
          </a:r>
          <a:endParaRPr lang="en-US" sz="1600" kern="1200" dirty="0"/>
        </a:p>
      </dsp:txBody>
      <dsp:txXfrm>
        <a:off x="3762565" y="2911092"/>
        <a:ext cx="1408937" cy="704468"/>
      </dsp:txXfrm>
    </dsp:sp>
    <dsp:sp modelId="{72B7C8D4-C8AD-414D-AEF1-2648A933C0B1}">
      <dsp:nvSpPr>
        <dsp:cNvPr id="0" name=""/>
        <dsp:cNvSpPr/>
      </dsp:nvSpPr>
      <dsp:spPr>
        <a:xfrm>
          <a:off x="5115145" y="1910747"/>
          <a:ext cx="1408937" cy="704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Co-</a:t>
          </a:r>
          <a:r>
            <a:rPr lang="en-US" sz="1600" kern="1200" dirty="0" err="1" smtClean="0"/>
            <a:t>DoCs</a:t>
          </a:r>
          <a:endParaRPr lang="en-US" sz="1600" kern="1200" dirty="0"/>
        </a:p>
      </dsp:txBody>
      <dsp:txXfrm>
        <a:off x="5115145" y="1910747"/>
        <a:ext cx="1408937" cy="704468"/>
      </dsp:txXfrm>
    </dsp:sp>
    <dsp:sp modelId="{C8C4C6E6-C972-4934-8E72-D18E651996E8}">
      <dsp:nvSpPr>
        <dsp:cNvPr id="0" name=""/>
        <dsp:cNvSpPr/>
      </dsp:nvSpPr>
      <dsp:spPr>
        <a:xfrm>
          <a:off x="5467379" y="2911092"/>
          <a:ext cx="1408937" cy="704468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Team Community Outreach</a:t>
          </a:r>
          <a:endParaRPr lang="en-US" sz="1600" kern="1200" dirty="0"/>
        </a:p>
      </dsp:txBody>
      <dsp:txXfrm>
        <a:off x="5467379" y="2911092"/>
        <a:ext cx="1408937" cy="704468"/>
      </dsp:txXfrm>
    </dsp:sp>
    <dsp:sp modelId="{FD76C940-C946-4EA7-9029-42E560BA3A9A}">
      <dsp:nvSpPr>
        <dsp:cNvPr id="0" name=""/>
        <dsp:cNvSpPr/>
      </dsp:nvSpPr>
      <dsp:spPr>
        <a:xfrm>
          <a:off x="6819959" y="1910747"/>
          <a:ext cx="1408937" cy="704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Student Senate Rep</a:t>
          </a:r>
          <a:endParaRPr lang="en-US" sz="1600" b="0" kern="1200" dirty="0"/>
        </a:p>
      </dsp:txBody>
      <dsp:txXfrm>
        <a:off x="6819959" y="1910747"/>
        <a:ext cx="1408937" cy="704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7D6CCD-8B6D-9245-AA3C-9B4B4B819974}" type="datetimeFigureOut">
              <a:rPr lang="en-US" smtClean="0"/>
              <a:t>9/21/16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186FE-DF1F-2747-B7EA-E59526E9A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842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connects community pharmacists with patients, physicians, and health plans to improve the quality and reduce the cost of medication use across Wisconsin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 Medication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Therapy Management (MTM) = review medications, communicate with providers if changes are needed, educate patients </a:t>
            </a: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-American Pharmacist Association – has Student Pharmacist association (go to MRM) and International Student Federation </a:t>
            </a: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-American Society of Health Systems Pharmacists = RESIDENCY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186FE-DF1F-2747-B7EA-E59526E9A6B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73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Photos</a:t>
            </a:r>
            <a:r>
              <a:rPr lang="en-US" baseline="0" dirty="0" smtClean="0"/>
              <a:t> not attached due to file size limitation of WSPS web page.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186FE-DF1F-2747-B7EA-E59526E9A6B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90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-dress appropriately</a:t>
            </a:r>
          </a:p>
          <a:p>
            <a:r>
              <a:rPr lang="en-US" dirty="0" smtClean="0"/>
              <a:t>-network</a:t>
            </a:r>
          </a:p>
          <a:p>
            <a:r>
              <a:rPr lang="en-US" dirty="0" smtClean="0"/>
              <a:t>-don’t be shy</a:t>
            </a:r>
          </a:p>
          <a:p>
            <a:r>
              <a:rPr lang="en-US" dirty="0" smtClean="0"/>
              <a:t>-attend the conference</a:t>
            </a:r>
          </a:p>
          <a:p>
            <a:r>
              <a:rPr lang="en-US" dirty="0" smtClean="0"/>
              <a:t>-have fun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186FE-DF1F-2747-B7EA-E59526E9A6B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623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99DF-C7B4-49FE-9B30-9DF810AD92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1B0C-BE98-42A7-B303-56091B19C2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550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99DF-C7B4-49FE-9B30-9DF810AD92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1B0C-BE98-42A7-B303-56091B19C2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241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99DF-C7B4-49FE-9B30-9DF810AD92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1B0C-BE98-42A7-B303-56091B19C2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354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99DF-C7B4-49FE-9B30-9DF810AD92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1B0C-BE98-42A7-B303-56091B19C2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316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99DF-C7B4-49FE-9B30-9DF810AD92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1B0C-BE98-42A7-B303-56091B19C2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430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99DF-C7B4-49FE-9B30-9DF810AD92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1B0C-BE98-42A7-B303-56091B19C2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088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99DF-C7B4-49FE-9B30-9DF810AD92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1B0C-BE98-42A7-B303-56091B19C2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965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99DF-C7B4-49FE-9B30-9DF810AD92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1B0C-BE98-42A7-B303-56091B19C2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244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99DF-C7B4-49FE-9B30-9DF810AD92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1B0C-BE98-42A7-B303-56091B19C2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575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99DF-C7B4-49FE-9B30-9DF810AD92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1B0C-BE98-42A7-B303-56091B19C2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255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99DF-C7B4-49FE-9B30-9DF810AD92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1B0C-BE98-42A7-B303-56091B19C2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019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499DF-C7B4-49FE-9B30-9DF810AD92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71B0C-BE98-42A7-B303-56091B19C2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1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hyperlink" Target="http://www.google.com/url?sa=i&amp;rct=j&amp;q=&amp;esrc=s&amp;frm=1&amp;source=images&amp;cd=&amp;cad=rja&amp;docid=E7z3HYXlSn8qOM&amp;tbnid=xtzoSbAnR5rYKM:&amp;ved=0CAUQjRw&amp;url=http://medical.nikkeibp.co.jp/leaf/all/gakkai/ada2010/201006/515818.html&amp;ei=aPItUv6oL4LC4AOpnoHgCg&amp;bvm=bv.51773540,d.dmg&amp;psig=AFQjCNGXHDvhgf46EGQcdKxvPZrDDxtw8w&amp;ust=1378829281972823" TargetMode="External"/><Relationship Id="rId5" Type="http://schemas.openxmlformats.org/officeDocument/2006/relationships/image" Target="../media/image14.jpe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Relationship Id="rId3" Type="http://schemas.openxmlformats.org/officeDocument/2006/relationships/image" Target="../media/image27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swi.org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2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hstoner@wisc.edu" TargetMode="External"/><Relationship Id="rId4" Type="http://schemas.openxmlformats.org/officeDocument/2006/relationships/hyperlink" Target="mailto:cthanson2@wisc.edu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7" Type="http://schemas.openxmlformats.org/officeDocument/2006/relationships/image" Target="../media/image9.jpeg"/><Relationship Id="rId8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319" y="381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Wisconsin Society of Pharmacy Students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119" y="4876800"/>
            <a:ext cx="6400800" cy="1752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General Meeting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September 12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th</a:t>
            </a:r>
            <a:r>
              <a:rPr lang="en-US" sz="2800" b="1" dirty="0" smtClean="0">
                <a:solidFill>
                  <a:srgbClr val="FF0000"/>
                </a:solidFill>
              </a:rPr>
              <a:t>, 2016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5:45 pm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316" y="2209800"/>
            <a:ext cx="2132875" cy="2466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306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</a:rPr>
              <a:t>WS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</a:rPr>
              <a:t>PS</a:t>
            </a:r>
            <a:r>
              <a:rPr lang="en-US" dirty="0" smtClean="0"/>
              <a:t> Student Senate Representative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338709"/>
              </p:ext>
            </p:extLst>
          </p:nvPr>
        </p:nvGraphicFramePr>
        <p:xfrm>
          <a:off x="457200" y="12954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" y="2209800"/>
            <a:ext cx="13716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7" rIns="91390" bIns="45697" rtlCol="0" anchor="ctr"/>
          <a:lstStyle/>
          <a:p>
            <a:pPr algn="ctr" defTabSz="913926"/>
            <a:r>
              <a:rPr lang="en-US" dirty="0">
                <a:solidFill>
                  <a:prstClr val="white"/>
                </a:solidFill>
              </a:rPr>
              <a:t>DPH-1 Rep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9000" y="3810000"/>
            <a:ext cx="1644458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70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152656"/>
            <a:ext cx="8228160" cy="1142040"/>
          </a:xfrm>
        </p:spPr>
        <p:txBody>
          <a:bodyPr rtlCol="0">
            <a:normAutofit/>
          </a:bodyPr>
          <a:lstStyle/>
          <a:p>
            <a:pPr defTabSz="913926" eaLnBrk="1" fontAlgn="auto" hangingPunct="1">
              <a:spcAft>
                <a:spcPts val="0"/>
              </a:spcAft>
              <a:defRPr/>
            </a:pPr>
            <a:r>
              <a:rPr lang="en-US" dirty="0" smtClean="0"/>
              <a:t>Our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</a:rPr>
              <a:t>WS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</a:rPr>
              <a:t>PS </a:t>
            </a:r>
            <a:r>
              <a:rPr lang="en-US" dirty="0" smtClean="0"/>
              <a:t>Advisors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6734" y="3886200"/>
            <a:ext cx="8228160" cy="4524955"/>
          </a:xfrm>
        </p:spPr>
        <p:txBody>
          <a:bodyPr rtlCol="0">
            <a:normAutofit/>
          </a:bodyPr>
          <a:lstStyle/>
          <a:p>
            <a:pPr marL="0" indent="0" defTabSz="913926" eaLnBrk="1" fontAlgn="auto" hangingPunct="1">
              <a:spcAft>
                <a:spcPts val="0"/>
              </a:spcAft>
              <a:buNone/>
              <a:defRPr/>
            </a:pPr>
            <a:r>
              <a:rPr lang="en-US" dirty="0"/>
              <a:t>Maria </a:t>
            </a:r>
            <a:r>
              <a:rPr lang="en-US" dirty="0" err="1"/>
              <a:t>Wopat</a:t>
            </a:r>
            <a:r>
              <a:rPr lang="en-US" dirty="0"/>
              <a:t>   </a:t>
            </a:r>
            <a:r>
              <a:rPr lang="en-US" dirty="0" smtClean="0"/>
              <a:t>    Casey </a:t>
            </a:r>
            <a:r>
              <a:rPr lang="en-US" dirty="0" err="1" smtClean="0"/>
              <a:t>Gallimore</a:t>
            </a:r>
            <a:r>
              <a:rPr lang="en-US" dirty="0" smtClean="0"/>
              <a:t>          </a:t>
            </a:r>
            <a:r>
              <a:rPr lang="en-US" dirty="0" err="1" smtClean="0"/>
              <a:t>Orly</a:t>
            </a:r>
            <a:r>
              <a:rPr lang="en-US" dirty="0" smtClean="0"/>
              <a:t> </a:t>
            </a:r>
            <a:r>
              <a:rPr lang="en-US" dirty="0" err="1"/>
              <a:t>Vardeny</a:t>
            </a:r>
            <a:endParaRPr lang="en-US" dirty="0"/>
          </a:p>
          <a:p>
            <a:pPr marL="0" indent="0" defTabSz="913926" eaLnBrk="1" fontAlgn="auto" hangingPunct="1">
              <a:spcAft>
                <a:spcPts val="0"/>
              </a:spcAft>
              <a:buNone/>
              <a:defRPr/>
            </a:pPr>
            <a:endParaRPr lang="en-US" dirty="0"/>
          </a:p>
          <a:p>
            <a:pPr marL="0" indent="0" defTabSz="913926" eaLnBrk="1" fontAlgn="auto" hangingPunct="1">
              <a:spcAft>
                <a:spcPts val="0"/>
              </a:spcAft>
              <a:buNone/>
              <a:defRPr/>
            </a:pPr>
            <a:endParaRPr lang="en-US" dirty="0"/>
          </a:p>
          <a:p>
            <a:pPr marL="0" indent="0" defTabSz="913926" eaLnBrk="1" fontAlgn="auto" hangingPunct="1">
              <a:spcAft>
                <a:spcPts val="0"/>
              </a:spcAft>
              <a:buNone/>
              <a:defRPr/>
            </a:pPr>
            <a:endParaRPr lang="en-US" dirty="0"/>
          </a:p>
          <a:p>
            <a:pPr marL="0" indent="0" defTabSz="913926" eaLnBrk="1" fontAlgn="auto" hangingPunct="1">
              <a:spcAft>
                <a:spcPts val="0"/>
              </a:spcAft>
              <a:buNone/>
              <a:defRPr/>
            </a:pPr>
            <a:endParaRPr lang="en-US" dirty="0"/>
          </a:p>
          <a:p>
            <a:pPr marL="0" indent="0" defTabSz="913926" eaLnBrk="1" fontAlgn="auto" hangingPunct="1">
              <a:spcAft>
                <a:spcPts val="0"/>
              </a:spcAft>
              <a:buNone/>
              <a:defRPr/>
            </a:pPr>
            <a:r>
              <a:rPr lang="en-US" dirty="0"/>
              <a:t>       Andrea Porter                 </a:t>
            </a:r>
            <a:r>
              <a:rPr lang="en-US" dirty="0" smtClean="0"/>
              <a:t>Nick Capote</a:t>
            </a:r>
            <a:endParaRPr lang="en-US" dirty="0"/>
          </a:p>
        </p:txBody>
      </p:sp>
      <p:pic>
        <p:nvPicPr>
          <p:cNvPr id="33485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343400"/>
            <a:ext cx="2095200" cy="209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48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961" y="1813155"/>
            <a:ext cx="2028960" cy="206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data:image/jpeg;base64,/9j/4AAQSkZJRgABAQAAAQABAAD/2wCEAAkGBhQSERUUExQUFRUWGBgWFxcYFBcUFBcXHBQXFxgXFxUXHCYeFxojHBQXHy8gJCcpLCwsFR4xNTAqNSYsLCkBCQoKDgwOGg8PGiwkHCQsKSwsLCwpLCwsLCksLCwsLCwsLCwsLCwsLCwpLCwsLCwsLCwpLCwsLCwsLCkpLCwsLP/AABEIAP4AwAMBIgACEQEDEQH/xAAcAAABBQEBAQAAAAAAAAAAAAAGAQIDBAUHAAj/xABEEAABAwEFAwkFBgUCBgMAAAABAAIRAwQFEiExQVFxBhMiMmGBkaHBB0JSsfAUI2Jy0eEzY5Ky8SSCFSU1Q4PDFlNz/8QAGQEAAwEBAQAAAAAAAAAAAAAAAQIDBAAF/8QALxEAAgIBAwEGBAYDAAAAAAAAAAECEQMSITEEMkFRcZGxBRQiYRMzUqHB0SNygf/aAAwDAQACEQMRAD8AJz4pjk+UxyzIoeOiBXUyL1sx2YHZ91RHR0KBB/1Wz/lPyqKyJh46tgGKJww6N8GY8lWtXtXqScFlA7X1CfJrfVT1+oeCVtBp1aEuvSFKzDtHtOtruq2izhTc4+Lis6ty2vB+toePyMa35BFrrCza0JBYGfCu/FYdIEutltq61rS7/wAjmjyhS2fk3XqGXudH4nucfMo0ZQa3QBSnZkleRh0mNd/JelTgluJ29wkeC2Q1KDuXiEltjUaFzH73/afRb6H7mH3vcfREAVocCS5FSLyVMKIkKVIUThEDe0yqWCk4DKHg7usx3nCOVkcprm+0UcMAuacTZ27CO8eillVwaKYpaZpgXftkayi+s2Jmq4RutIbzYHANcinkHTP2MOdq5zj3ZNH9qErFctoq1eaIOEc2BLSMPNhzWF53APJy1MLpNjsraVNtNujQGju2ntOvepYmpy1JbGjqHUVGyWF6F6UhK1GMDymvTlE5Zig46IFZ/wBUs/5T8no5OiCqVM/8ToHYGn5PV0TYa1uqeBUzAoa3VPBTA7lKQ8R2CV4JAlE7UgwsLwSYV4hccOlJiTYlKI71xxoXL/F/2n0W+h+5f4v+0+iIArQ4ElyKvLyaSnFFlNc6EkpCd644r17XHVc0Q2TIJykQeGq86q6OsAQSSYHVkxqctmaxad3PxCYw4hSOczQpkPYY3lwIj8SWy2B4FPSG4XPaTix1A0DI7hm7PaG5IWU0LxNDniSWl5GWstGKRkRG6CkdVZIl8l4JaA4mQS53RA2ZHuCr1LOXNc3ogVHh8jMzkAwHdLAJ3So/sI0a6A5rWNyHRc0HEWbj0pRBUfEvUrewYg05iCRBnrc3lPa31WgVli6ZEH4g4GYIhxdEjUGYK05XAddwJF3ionKQKOpqs6GPKrc9pcKT2jDBdn0RiOQyxagK2RkoLgs+KlVOfRk9/RAnxWnHV7+DMXUuSUdP6o+5NW6p4KVuihrdU8FMxqhI2RFOaUBeheCQY9tTcHaorXbWUmFzzA7MyTuA2lDtpv1zz8DTs948T+i4NBDVtbW5TClDwROxD1jc06EFx3yT5pb1rOaAGuOeo2j9kmreh9IS3bejGVMzGREnJE1C2NdoQe9cpu+pUxxUBDt0T89ArltvN9F/QcQcsj9QqRyVsK4XudTC8QhnkvyrbXGEmHDxRKtCdkWqGlqaQhXlH7Q2WSu6iaT3uaGmQ4AZtB9ViVfa4fds/jU/QLXDo800nGOwjnFcs6IoWWRgiBoSRxIgnwXNqntYre7RpDiXFWn8qbycGkU6ID2OqNyk4WsDzqdYc2BvICd9Dmj2qXm0DWnwdBbQaAAAABEZaRp8z4pzWBc2N83k4OIrUhgbieGtBcyQThIjrZDITqE51K8HBxNrIwtOjYl4Lw5gyEwWESNZyQ+Ua5kv3/oOr7HSYTZXLrRdlqOtrrEAkO6zYwiridE9SaYAdtxJtt5O4GVHOtVV8BxBD+iIFWC8E76bWwNrk3yke+a9GdqfgE5KYUo0SOjJeQWPOOSucmarfsNpb72KeIhg8vVUioLmH3VT83o1aYK2ZM+X8NJ/dL12JqvVPBTtKhq9U8FI1yhI1RHfX0Ej6gaC5xAABJO5Khjl1evN0hTBzdmfyjQd5+SQcwb55QGrVnZoxu4byN58lWbWjMuAPiVgCsZmcz5BatzXY6ucIBLTqTtXNVuwrfZGhSviABRc9xOpIzngNi3buoVaha6pJ4jLhK1rl5NMogSBKI+fGFrYED6ntUHkj3FlBghyjc4VS9ojYMp0AWLed5SBj17BPyXS6lnp1AQY9e5A3KvkoCC6mc+xCM0+Qyg+4HbFeho1G1KbpgjT5FdpuG9W16LXtOo8DuXzxzrmuwv4fujz2acoebq8049F/kdhWyOxmkrLXLnk1aa9uqPpUXvYQwBwiDDADmTvWPT9n9tP/YI4vYPVdmqWprciYTTbW5Z69nH9F7OP4llhBRilsvuZXiTds5Iz2aW0+7THGoPRb9PkteUNHPUWBoDRhmYAAAJDc+q3+lHX2wbnf0lNdazMYTltST67Lk7SXoMsaXAEHkNbXRitjRAAya7cR2Z9I5/oFIfZ1WdGO2vMCMmnIQRl0vxHxKM+fM9V2sT6pvPv+DzUvmsvdXog6UCQ9mLTOO013SADoJA0HAKRvsts3vPrO/3geiK2vduA7/rYk5x/4R3znsQ+azfq9jtKBiE06pSmk5968wuKU25KBNnqu2B/o1PKnuFo+xVs88Zy7mLVj59TD1Ubiv8AZe5WrdU8F7FshJW6p4Jacys0jZEllcu5YW/nLQ4bsu4Lplet0DsyXGb5rTVqO7T8/rwQirY/CG2OiatXCNJzXUbgsjaTBAzQNyMsoxZ6rpdhskiSoZ5dxfCu8eK5OiVtXNSPc1qgfXas1GiyxTxbFDXeYg6FM/4q1qey1MqaESupoDYA8rrkzxtH7ocu62mnVY4GIPquo33YMTYXI7b0XkbifIrfheqNGPKtLs+irsvPnqLHhzWy2TIkzt7le58T/Ebpu2x9ZIL9mN4tfRLHRIhzZ3O1HiEciowR1c9NFpi7RBqmQVKsZc4e5qQO24nu7IjXLxVgWpnxBI61NG0JgFUR+PfJ2bPVWHWRsznu1KR1saNvkfralNrGWueehXbnDRYm7vMpzbM0aAJBahnk7wjakdaY91x7l25wMQoy3RPlNedFlKikK9cNIfYa5znGeGjFSKtcnrT/AKS0MjQ4p4wI8kck5Qpx8STipbMp19DwSU3Qlr6HgV5qMx4la2O6BXILZZnOdVeIwtqOGuZz2DsnzXX65yPZnxXI6J/1Lmna4nxMHy+SWLqx6vYIuQ1GQXHZrwhEF78o8Lf4nNjYNsLN5J04p1g0a6eELJva7SXkvIzEBu7t4pajKW5RNxjseN+ve7KsT3Qty5q76uWZgIUs10gCGlxMzMQuk+z27S1rnEZuBA4AfquyNRWwYJt7gjfdYtMOJHBZ13co2UagGF5PHf2I25S3EHSYGe8SJQrSuJ+MTTBI96NOBRhKMludKMk9gruy8m12y0ncWnYfRcx5XWXBa6m4mfEAro92Xc2nnABOseqDuX1Mc+O1o/RDE0pUgZE9O5v+zq24KtMZHEC1dcbTdl0Wjzhv1K4NyZtJY5jh7rgfAruljtZc1pDciAZnYfryV4PlEZLgkFN+5m1ODH7cPZkkL3xo2eOv6bE0VXZ9Xs8f8qpMXmnz1h4J7GEamT5KN9Z05YBxP12poqOO1mmzfmuOLMr0qnzjviZOwfJOdVPxtG7hA/yuo4HI/dMfsSprjosxUkKS5rU1lGqHTNQhrYG3rZ7sgvLOs78mD+b/AOtyacVLZk0aFbqngV4afXkkr9U8ElMZZoTGiRVGdB3D9Vx++W83a3O+F0+ei7JVbl2LlnKdgNV8bT+3z2pIumUrYKuTbWgnD1XDEFu2266bhmB4II5PXg5lenRMYRThpnUlgdEeOa1bxvV4ylSnB2aIzXeXq9ClSbuA2Dat+wcqKFnGAvaSAAQNhjMfugO7QbRVaHHozPGE29ruDKzsMST2Zzou0K6bG1LuQZ3tyjo1Zax3TiWt+LjxWZZb2Y7sO0dqoXU2mzruYX75Hkq1802ipipObJEloO5DSuA6mtwkoVgdEC8u/wCOfytRHdFQy2duaGOWo/1jz+Bg+vFUxqpEsruJFcp07CF2bkm5rqUGZaY12ahcTuk6LqXJC8g3ecQ2D3h+xVU6kQauIc/ZWkzt11Xm2Vo0GmfeoG3m2NH/ANJ3SUovGdGP0JzEaDRaKZElNlb8IXhZmjQD6/yoqdulwGB4nUkZDvTatscJhhJkCOwl2fl5rqZxOaDfhHgl5obh4Kq23Owgmm6STlujaT9aLzrY+JFN2sR2QMz4nwXUzgeLVG/UJ8KN+vBZihMUP3Xa8buqQG2gsE7cLHSR2ZrZZWd9BVLPZS6pixANa8nCG9hGs/iVGIX6/VPBNpnsUlpAwmDOW7RVataG9qnMeJWvW1w0tG3Xh+/6oFNHHUJjJsmd7tGjume5E/KK0c1RJ/7j8hxP0FTbYwwMpnY3M/iiZ7yoMsgMa80bawnIBzZ/Lp8kX29glDnKlzHv6Izbod+9WLpvznBzb+u3LiBlPFW5SYq2bRZp3O6q6KbnMjQgkDsBUtpuVtIDnHYnd/6oiuKk2Nit2y4qTpcZnjCj+LpdGiMNrBqx2Wi4AYTO/QK+y5adNpLGiTqdp71NZ7JTaYjPfK02sbgQlksOkzbG2COxA1+2wVrRUcD70DcQIaD4hbXK2/8Amm83Tyc+ZduboY7TKErKFeEaVmbJK3Rp3ayBPajfk5aSwiDGEj5/uhGx1BgDYzk58YRFcdTN4ImQPryXO7OXB0+hVMEGq3MAg5SM8/RK6qRixVtrRIEAHFkJ2k5ZdizbqM4MVJu4nbI2+A+S02NcSMVJuZzMzEnM5961JkGJm9uVYiJJIEZEDfpEa9qY1wE/fagnLOIg5dgA8ypGMdMc00A5HPKM5y26q19nb8I3aJm6AUTVxEAVokAAAS4xMnsUTqjQ0TWdDpjLc2Tprl8xvWl9nbuHgm/ZwPdHhw/QeAQ1I4GFE45hPUbxmFlKCtCZd3v/AJz6J4UFjdBd+Y+io3QiVlqucnfl/VUqLMRxHQafqp7YDhd2gDxKhtDg0YZHioZJItCLBq9K3O2umT1GvwjiOkT4x4KO/wC0wYGupXrwrBrS6ek15dPf/hYN42wvl2w6esqfJTjkp2lkuk7M+7as27qn3/Gfmrlrqxl59/yWbYan3wPbC0QX0kZP6g0p2t7D0SUtS+KrtpTKRyTHtSJLvRW2T0La+dVe+1VHdGddyzKQzWxYKXvHuRlQE29gN5amK7RuYPMn9FQstaB3LV5cUfvGu7APmsCmdFSG8SWROMgjsI07v1W9dT+meIHzQjZrdHcte7LcS4HLN2LuAhK1QydnXLotGw5EEogY6QuZ3fyjcG5YSZkEzIzWgzllaZDWU6bi7QZzOeQVcUXLZCyQfSvSgNvLC3kA/ZWQYiTE4gCMidzh4po5a22Y+zMnjl73vTEdB2c7OC1/K5Pt6olqQfSmygT/AOY27L/StzmM90zOeQ6JzOWSz3e1CsDBpU5GRzOzVFdHllwv3QHNI3kx5zTxmkeY+sl5hYRoUFkpzjH4j8gs93KmkCQ0F0bdAf2WLaL/AHnEGnCCScste3VVdCJM1b4BY7OtDfhnpLJeSDOLENsmfEbFlWiti1VGvVI2lQeNPgusjXJavGp0jMFpEiCde9Z7Ke0kwNnujv2r32uOsCR8uChtN4tOmIjYNiCg1sHUuSrb6+v19QqTaZDZ71LVBe6VNVp5LTFUjPJ2zduu14mgq84IZui1YCWniCiWg6QpPZlo7odTbmt6j1RCyfspbqtF5IAa3rO07N7uA+cKcmVigW5VPDxVPwuY3viT80PUVsXq4ClWH84AcAP2WVRCph4fn/CB1XMfL+WIKZVizPIIhIUrFcyG1ZLcQtew3oWuDhqNPloh+yKdtfNBOuBrCO28o6zonmzDw8HCQZBBGhiOiFfsdivB1JsUqb6RaIaXNwkZ6icpJJPduCFH15aui+zm9AbO9jnfw3iJ3OGniCtcOpklWlMRxMwWW88QcaFMnacTekRMTB0GIwBv4Rh1eRVtc4uNHMkk9JgzJk5TlqutC1s+IfWS8bYz4grQ62cH9MV+/wDYrgnywZyWVyltXN2ao4ZEjCOLsvlK0y5DvLt8WdvbUHfDXFeQuS7AylaoKmfaJWK+uZUzbRlwVNItmkaigqHNQUqyeShR1iVAqpGceHqrZUVSnKYBAKMHRPcJUjMwlwrgFAMIcDuR9ycu3C1r35tcOjtA4oKqs2o15GW4PoGk49U5DsKjnurNPTpNtGpe1mAbOg2plioPxlzmgAt35gbGx5ntPYq1O8MdYUnEFgeQBnikCQSdMM7Oxa1V0LK7So0xpuzm1/twmoP5pPzWdRK07/Etc7fU/UeiyqS24eyZeo7S8idy8F4p1NuaqZzUsrYaoZzU1E5KvKCCPrVdBvRh7MbcRXq05HTZOegLXdvYUE1DLhwKL/ZiwG1P6IcRSMTp1mymQDp4B+JhHAabOG3yTgD+CZ7N/wCidRpT1mAZRvnsUn2Rnwjems4FoQP7RLZ06VMbGlx4kwPJvmjcLmvLStitlT8Ia0dzR+qzR5HYPOGa8HJztUwqwgtGtGR2K4x0rIteUFTXdXOYQo41AV4qMOTwgEY7I9h+adCVzZCax2w7FxwiuXLbOZrNd7pydwKqFNSyVqhoS0yTCOpSLalGoNrgD/UUR135HgUPXfV5yi1upDm+IcPREVpIwngVikboqrAjlBRiiRuNPxIJPzWLTp5Inv8Ah1GoAM8bSXdgIAHmh1rVqwO4vzI9XBxcb8EIArVkaomq1Z2wArMyEzSq8qYlV36rkFkbj0u71Rj7MKuG1ugEzTdkOLSg0npd3qiX2eVP9dTEkBwc3LblMeITIB2EWw/A/wAAnC1/hdoTp5cVGbOZnG7WY2cFOwQAJntKOxwLNXKr+fitFU76jvIx6LqjCuUXyIrVB/Mf/eVCI7M6oq1RxCsFROVBCGo7E0hR3e7pHgpnKvZcqniiA1mOUzSqzCpmOShJgmVG7U9qUoBIQU0pXtg8fmvFEAQclLTm5m0iR3arVt9pOGBqTH14IRuy2c1VY/4XAnht8l2Kld1JtLEGDqlwd1jmN/fCzyx3M2wn/jvw2AW87GG2Sodpa1x/qBQk0LpfKSyht2VXxm57Wg9khczplJ0iai/M0/FGnOKXcq9B5p+ZhWAoWZkdmfoPVTLWeUI4qCtqpXlQ1kUAiPW7lscknkW2hBjpgTxyWL7w4LQuurgrU3/C9p8HBOA7vzb8+l3x2/XmkdTqbHCMtRn/AJKeLS0icQjj3p7Xg7V1hBiVy3lW3Daqo/ET4gH1XUAuV8pHTa635z5ZeihEZmYVC5TPURVRRhYqtnP3oVp6rUm/eA8VwC+1yka5VBUzU7XLgl2nUUkqk1ymbUSnEjhOSiG4p3OJlTPMahccI5di5G23nrDSkjIGmTrmMx4iVxzHIR77O7WTZrRTxRgioO7t2KOa0tSN3RpSk4Phm1ytzuqpuFULlbF0/lPUJuqpphFQb5JjbsXKnVIHacgp9J2C3xNVl9fcuUX7frsUuNUg9e51aqPLLD3pr9FFzye49FMcRDrdysUzmqjT0u5TtKYB3S7enSpnmxhLGnXPqqUs0+6Oka6BYvJG0ipY6Rh5LQWmHfD9Qtpzv/0HZs+skwTFauUXznaKx/mP/uK6q1y5NfNT72od73/3FZ4jMpPcmFI0yn4VQUYWqk52Fx4FXyVm2nrrgFmzhWGqGzs6KmC44cHL3OquaijdVzXHF0VU8VFQFRObWXHFuplns2/qjD2aVfv6rJjHScPJBAtCIfZ9Xi2BskBzXaGDEHKRmO5TyL6TT0z/AMi/77BdfVo/5PUn/wCwR4DT6/fmFM4ndgXQr7qE3S/paPgDLTWfErntMhre3VR6bsehr+J/m+pO96jxKDHKfK1HlkrCrFF0thVVLZSicID0lYaFWaemVZaUUcdG9mleaNRkOOFwIgxAIRpUEbH7BkudezSp97VbBMsB1jR37roTcvdf45cUwTHa8DNcXttXG9x3knxM+q7FaanQd+U/2lcajNZ4DSJKbUrk8tgKFxTiiOKzLQektF6zK5zRAWaNeFK6pkqpbCmAyXHDHlNlKSmtKJw9pSprU+Fxw0rV5JWrBa2HcD8lmYVPc5iu3v8Akp5Oyy/Tfmx80Hd71P8AlJH830/z5rnodK6HytsT6N2tDngy5jwAIa0Oa466uJjP1XPaQU8CqO5q+ISUslr7+7JGBKE6EgWg84fOSlpFQqSYaeC44bZzLirYaqVjOauh6JwScgakWxoicTXCJjZPouphkZYXjtDpXJORoH22jrm6PEFdfNkEzLvEprCf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5520" y="-1744022"/>
            <a:ext cx="2743200" cy="363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392" tIns="45697" rIns="91392" bIns="45697"/>
          <a:lstStyle/>
          <a:p>
            <a:pPr defTabSz="913926">
              <a:defRPr/>
            </a:pPr>
            <a:endParaRPr lang="en-US">
              <a:solidFill>
                <a:prstClr val="black"/>
              </a:solidFill>
              <a:ea typeface="SimSun" pitchFamily="2" charset="-122"/>
            </a:endParaRPr>
          </a:p>
        </p:txBody>
      </p:sp>
      <p:sp>
        <p:nvSpPr>
          <p:cNvPr id="5" name="AutoShape 4" descr="data:image/jpeg;base64,/9j/4AAQSkZJRgABAQAAAQABAAD/2wCEAAkGBhQSERUUExQUFRUWGBgWFxcYFBcUFBcXHBQXFxgXFxUXHCYeFxojHBQXHy8gJCcpLCwsFR4xNTAqNSYsLCkBCQoKDgwOGg8PGiwkHCQsKSwsLCwpLCwsLCksLCwsLCwsLCwsLCwsLCwpLCwsLCwsLCwpLCwsLCwsLCkpLCwsLP/AABEIAP4AwAMBIgACEQEDEQH/xAAcAAABBQEBAQAAAAAAAAAAAAAGAQIDBAUHAAj/xABEEAABAwEFAwkFBgUCBgMAAAABAAIRAwQFEiExQVFxBhMiMmGBkaHBB0JSsfAUI2Jy0eEzY5Ky8SSCFSU1Q4PDFlNz/8QAGQEAAwEBAQAAAAAAAAAAAAAAAQIDBAAF/8QALxEAAgIBAwEGBAYDAAAAAAAAAAECEQMSITEEMkFRcZGxBRQiYRMzUqHB0SNygf/aAAwDAQACEQMRAD8AJz4pjk+UxyzIoeOiBXUyL1sx2YHZ91RHR0KBB/1Wz/lPyqKyJh46tgGKJww6N8GY8lWtXtXqScFlA7X1CfJrfVT1+oeCVtBp1aEuvSFKzDtHtOtruq2izhTc4+Lis6ty2vB+toePyMa35BFrrCza0JBYGfCu/FYdIEutltq61rS7/wAjmjyhS2fk3XqGXudH4nucfMo0ZQa3QBSnZkleRh0mNd/JelTgluJ29wkeC2Q1KDuXiEltjUaFzH73/afRb6H7mH3vcfREAVocCS5FSLyVMKIkKVIUThEDe0yqWCk4DKHg7usx3nCOVkcprm+0UcMAuacTZ27CO8eillVwaKYpaZpgXftkayi+s2Jmq4RutIbzYHANcinkHTP2MOdq5zj3ZNH9qErFctoq1eaIOEc2BLSMPNhzWF53APJy1MLpNjsraVNtNujQGju2ntOvepYmpy1JbGjqHUVGyWF6F6UhK1GMDymvTlE5Zig46IFZ/wBUs/5T8no5OiCqVM/8ToHYGn5PV0TYa1uqeBUzAoa3VPBTA7lKQ8R2CV4JAlE7UgwsLwSYV4hccOlJiTYlKI71xxoXL/F/2n0W+h+5f4v+0+iIArQ4ElyKvLyaSnFFlNc6EkpCd644r17XHVc0Q2TIJykQeGq86q6OsAQSSYHVkxqctmaxad3PxCYw4hSOczQpkPYY3lwIj8SWy2B4FPSG4XPaTix1A0DI7hm7PaG5IWU0LxNDniSWl5GWstGKRkRG6CkdVZIl8l4JaA4mQS53RA2ZHuCr1LOXNc3ogVHh8jMzkAwHdLAJ3So/sI0a6A5rWNyHRc0HEWbj0pRBUfEvUrewYg05iCRBnrc3lPa31WgVli6ZEH4g4GYIhxdEjUGYK05XAddwJF3ionKQKOpqs6GPKrc9pcKT2jDBdn0RiOQyxagK2RkoLgs+KlVOfRk9/RAnxWnHV7+DMXUuSUdP6o+5NW6p4KVuihrdU8FMxqhI2RFOaUBeheCQY9tTcHaorXbWUmFzzA7MyTuA2lDtpv1zz8DTs948T+i4NBDVtbW5TClDwROxD1jc06EFx3yT5pb1rOaAGuOeo2j9kmreh9IS3bejGVMzGREnJE1C2NdoQe9cpu+pUxxUBDt0T89ArltvN9F/QcQcsj9QqRyVsK4XudTC8QhnkvyrbXGEmHDxRKtCdkWqGlqaQhXlH7Q2WSu6iaT3uaGmQ4AZtB9ViVfa4fds/jU/QLXDo800nGOwjnFcs6IoWWRgiBoSRxIgnwXNqntYre7RpDiXFWn8qbycGkU6ID2OqNyk4WsDzqdYc2BvICd9Dmj2qXm0DWnwdBbQaAAAABEZaRp8z4pzWBc2N83k4OIrUhgbieGtBcyQThIjrZDITqE51K8HBxNrIwtOjYl4Lw5gyEwWESNZyQ+Ua5kv3/oOr7HSYTZXLrRdlqOtrrEAkO6zYwiridE9SaYAdtxJtt5O4GVHOtVV8BxBD+iIFWC8E76bWwNrk3yke+a9GdqfgE5KYUo0SOjJeQWPOOSucmarfsNpb72KeIhg8vVUioLmH3VT83o1aYK2ZM+X8NJ/dL12JqvVPBTtKhq9U8FI1yhI1RHfX0Ej6gaC5xAABJO5Khjl1evN0hTBzdmfyjQd5+SQcwb55QGrVnZoxu4byN58lWbWjMuAPiVgCsZmcz5BatzXY6ucIBLTqTtXNVuwrfZGhSviABRc9xOpIzngNi3buoVaha6pJ4jLhK1rl5NMogSBKI+fGFrYED6ntUHkj3FlBghyjc4VS9ojYMp0AWLed5SBj17BPyXS6lnp1AQY9e5A3KvkoCC6mc+xCM0+Qyg+4HbFeho1G1KbpgjT5FdpuG9W16LXtOo8DuXzxzrmuwv4fujz2acoebq8049F/kdhWyOxmkrLXLnk1aa9uqPpUXvYQwBwiDDADmTvWPT9n9tP/YI4vYPVdmqWprciYTTbW5Z69nH9F7OP4llhBRilsvuZXiTds5Iz2aW0+7THGoPRb9PkteUNHPUWBoDRhmYAAAJDc+q3+lHX2wbnf0lNdazMYTltST67Lk7SXoMsaXAEHkNbXRitjRAAya7cR2Z9I5/oFIfZ1WdGO2vMCMmnIQRl0vxHxKM+fM9V2sT6pvPv+DzUvmsvdXog6UCQ9mLTOO013SADoJA0HAKRvsts3vPrO/3geiK2vduA7/rYk5x/4R3znsQ+azfq9jtKBiE06pSmk5968wuKU25KBNnqu2B/o1PKnuFo+xVs88Zy7mLVj59TD1Ubiv8AZe5WrdU8F7FshJW6p4Jacys0jZEllcu5YW/nLQ4bsu4Lplet0DsyXGb5rTVqO7T8/rwQirY/CG2OiatXCNJzXUbgsjaTBAzQNyMsoxZ6rpdhskiSoZ5dxfCu8eK5OiVtXNSPc1qgfXas1GiyxTxbFDXeYg6FM/4q1qey1MqaESupoDYA8rrkzxtH7ocu62mnVY4GIPquo33YMTYXI7b0XkbifIrfheqNGPKtLs+irsvPnqLHhzWy2TIkzt7le58T/Ebpu2x9ZIL9mN4tfRLHRIhzZ3O1HiEciowR1c9NFpi7RBqmQVKsZc4e5qQO24nu7IjXLxVgWpnxBI61NG0JgFUR+PfJ2bPVWHWRsznu1KR1saNvkfralNrGWueehXbnDRYm7vMpzbM0aAJBahnk7wjakdaY91x7l25wMQoy3RPlNedFlKikK9cNIfYa5znGeGjFSKtcnrT/AKS0MjQ4p4wI8kck5Qpx8STipbMp19DwSU3Qlr6HgV5qMx4la2O6BXILZZnOdVeIwtqOGuZz2DsnzXX65yPZnxXI6J/1Lmna4nxMHy+SWLqx6vYIuQ1GQXHZrwhEF78o8Lf4nNjYNsLN5J04p1g0a6eELJva7SXkvIzEBu7t4pajKW5RNxjseN+ve7KsT3Qty5q76uWZgIUs10gCGlxMzMQuk+z27S1rnEZuBA4AfquyNRWwYJt7gjfdYtMOJHBZ13co2UagGF5PHf2I25S3EHSYGe8SJQrSuJ+MTTBI96NOBRhKMludKMk9gruy8m12y0ncWnYfRcx5XWXBa6m4mfEAro92Xc2nnABOseqDuX1Mc+O1o/RDE0pUgZE9O5v+zq24KtMZHEC1dcbTdl0Wjzhv1K4NyZtJY5jh7rgfAruljtZc1pDciAZnYfryV4PlEZLgkFN+5m1ODH7cPZkkL3xo2eOv6bE0VXZ9Xs8f8qpMXmnz1h4J7GEamT5KN9Z05YBxP12poqOO1mmzfmuOLMr0qnzjviZOwfJOdVPxtG7hA/yuo4HI/dMfsSprjosxUkKS5rU1lGqHTNQhrYG3rZ7sgvLOs78mD+b/AOtyacVLZk0aFbqngV4afXkkr9U8ElMZZoTGiRVGdB3D9Vx++W83a3O+F0+ei7JVbl2LlnKdgNV8bT+3z2pIumUrYKuTbWgnD1XDEFu2266bhmB4II5PXg5lenRMYRThpnUlgdEeOa1bxvV4ylSnB2aIzXeXq9ClSbuA2Dat+wcqKFnGAvaSAAQNhjMfugO7QbRVaHHozPGE29ruDKzsMST2Zzou0K6bG1LuQZ3tyjo1Zax3TiWt+LjxWZZb2Y7sO0dqoXU2mzruYX75Hkq1802ipipObJEloO5DSuA6mtwkoVgdEC8u/wCOfytRHdFQy2duaGOWo/1jz+Bg+vFUxqpEsruJFcp07CF2bkm5rqUGZaY12ahcTuk6LqXJC8g3ecQ2D3h+xVU6kQauIc/ZWkzt11Xm2Vo0GmfeoG3m2NH/ANJ3SUovGdGP0JzEaDRaKZElNlb8IXhZmjQD6/yoqdulwGB4nUkZDvTatscJhhJkCOwl2fl5rqZxOaDfhHgl5obh4Kq23Owgmm6STlujaT9aLzrY+JFN2sR2QMz4nwXUzgeLVG/UJ8KN+vBZihMUP3Xa8buqQG2gsE7cLHSR2ZrZZWd9BVLPZS6pixANa8nCG9hGs/iVGIX6/VPBNpnsUlpAwmDOW7RVataG9qnMeJWvW1w0tG3Xh+/6oFNHHUJjJsmd7tGjume5E/KK0c1RJ/7j8hxP0FTbYwwMpnY3M/iiZ7yoMsgMa80bawnIBzZ/Lp8kX29glDnKlzHv6Izbod+9WLpvznBzb+u3LiBlPFW5SYq2bRZp3O6q6KbnMjQgkDsBUtpuVtIDnHYnd/6oiuKk2Nit2y4qTpcZnjCj+LpdGiMNrBqx2Wi4AYTO/QK+y5adNpLGiTqdp71NZ7JTaYjPfK02sbgQlksOkzbG2COxA1+2wVrRUcD70DcQIaD4hbXK2/8Amm83Tyc+ZduboY7TKErKFeEaVmbJK3Rp3ayBPajfk5aSwiDGEj5/uhGx1BgDYzk58YRFcdTN4ImQPryXO7OXB0+hVMEGq3MAg5SM8/RK6qRixVtrRIEAHFkJ2k5ZdizbqM4MVJu4nbI2+A+S02NcSMVJuZzMzEnM5961JkGJm9uVYiJJIEZEDfpEa9qY1wE/fagnLOIg5dgA8ypGMdMc00A5HPKM5y26q19nb8I3aJm6AUTVxEAVokAAAS4xMnsUTqjQ0TWdDpjLc2Tprl8xvWl9nbuHgm/ZwPdHhw/QeAQ1I4GFE45hPUbxmFlKCtCZd3v/AJz6J4UFjdBd+Y+io3QiVlqucnfl/VUqLMRxHQafqp7YDhd2gDxKhtDg0YZHioZJItCLBq9K3O2umT1GvwjiOkT4x4KO/wC0wYGupXrwrBrS6ek15dPf/hYN42wvl2w6esqfJTjkp2lkuk7M+7as27qn3/Gfmrlrqxl59/yWbYan3wPbC0QX0kZP6g0p2t7D0SUtS+KrtpTKRyTHtSJLvRW2T0La+dVe+1VHdGddyzKQzWxYKXvHuRlQE29gN5amK7RuYPMn9FQstaB3LV5cUfvGu7APmsCmdFSG8SWROMgjsI07v1W9dT+meIHzQjZrdHcte7LcS4HLN2LuAhK1QydnXLotGw5EEogY6QuZ3fyjcG5YSZkEzIzWgzllaZDWU6bi7QZzOeQVcUXLZCyQfSvSgNvLC3kA/ZWQYiTE4gCMidzh4po5a22Y+zMnjl73vTEdB2c7OC1/K5Pt6olqQfSmygT/AOY27L/StzmM90zOeQ6JzOWSz3e1CsDBpU5GRzOzVFdHllwv3QHNI3kx5zTxmkeY+sl5hYRoUFkpzjH4j8gs93KmkCQ0F0bdAf2WLaL/AHnEGnCCScste3VVdCJM1b4BY7OtDfhnpLJeSDOLENsmfEbFlWiti1VGvVI2lQeNPgusjXJavGp0jMFpEiCde9Z7Ke0kwNnujv2r32uOsCR8uChtN4tOmIjYNiCg1sHUuSrb6+v19QqTaZDZ71LVBe6VNVp5LTFUjPJ2zduu14mgq84IZui1YCWniCiWg6QpPZlo7odTbmt6j1RCyfspbqtF5IAa3rO07N7uA+cKcmVigW5VPDxVPwuY3viT80PUVsXq4ClWH84AcAP2WVRCph4fn/CB1XMfL+WIKZVizPIIhIUrFcyG1ZLcQtew3oWuDhqNPloh+yKdtfNBOuBrCO28o6zonmzDw8HCQZBBGhiOiFfsdivB1JsUqb6RaIaXNwkZ6icpJJPduCFH15aui+zm9AbO9jnfw3iJ3OGniCtcOpklWlMRxMwWW88QcaFMnacTekRMTB0GIwBv4Rh1eRVtc4uNHMkk9JgzJk5TlqutC1s+IfWS8bYz4grQ62cH9MV+/wDYrgnywZyWVyltXN2ao4ZEjCOLsvlK0y5DvLt8WdvbUHfDXFeQuS7AylaoKmfaJWK+uZUzbRlwVNItmkaigqHNQUqyeShR1iVAqpGceHqrZUVSnKYBAKMHRPcJUjMwlwrgFAMIcDuR9ycu3C1r35tcOjtA4oKqs2o15GW4PoGk49U5DsKjnurNPTpNtGpe1mAbOg2plioPxlzmgAt35gbGx5ntPYq1O8MdYUnEFgeQBnikCQSdMM7Oxa1V0LK7So0xpuzm1/twmoP5pPzWdRK07/Etc7fU/UeiyqS24eyZeo7S8idy8F4p1NuaqZzUsrYaoZzU1E5KvKCCPrVdBvRh7MbcRXq05HTZOegLXdvYUE1DLhwKL/ZiwG1P6IcRSMTp1mymQDp4B+JhHAabOG3yTgD+CZ7N/wCidRpT1mAZRvnsUn2Rnwjems4FoQP7RLZ06VMbGlx4kwPJvmjcLmvLStitlT8Ia0dzR+qzR5HYPOGa8HJztUwqwgtGtGR2K4x0rIteUFTXdXOYQo41AV4qMOTwgEY7I9h+adCVzZCax2w7FxwiuXLbOZrNd7pydwKqFNSyVqhoS0yTCOpSLalGoNrgD/UUR135HgUPXfV5yi1upDm+IcPREVpIwngVikboqrAjlBRiiRuNPxIJPzWLTp5Inv8Ah1GoAM8bSXdgIAHmh1rVqwO4vzI9XBxcb8EIArVkaomq1Z2wArMyEzSq8qYlV36rkFkbj0u71Rj7MKuG1ugEzTdkOLSg0npd3qiX2eVP9dTEkBwc3LblMeITIB2EWw/A/wAAnC1/hdoTp5cVGbOZnG7WY2cFOwQAJntKOxwLNXKr+fitFU76jvIx6LqjCuUXyIrVB/Mf/eVCI7M6oq1RxCsFROVBCGo7E0hR3e7pHgpnKvZcqniiA1mOUzSqzCpmOShJgmVG7U9qUoBIQU0pXtg8fmvFEAQclLTm5m0iR3arVt9pOGBqTH14IRuy2c1VY/4XAnht8l2Kld1JtLEGDqlwd1jmN/fCzyx3M2wn/jvw2AW87GG2Sodpa1x/qBQk0LpfKSyht2VXxm57Wg9khczplJ0iai/M0/FGnOKXcq9B5p+ZhWAoWZkdmfoPVTLWeUI4qCtqpXlQ1kUAiPW7lscknkW2hBjpgTxyWL7w4LQuurgrU3/C9p8HBOA7vzb8+l3x2/XmkdTqbHCMtRn/AJKeLS0icQjj3p7Xg7V1hBiVy3lW3Daqo/ET4gH1XUAuV8pHTa635z5ZeihEZmYVC5TPURVRRhYqtnP3oVp6rUm/eA8VwC+1yka5VBUzU7XLgl2nUUkqk1ymbUSnEjhOSiG4p3OJlTPMahccI5di5G23nrDSkjIGmTrmMx4iVxzHIR77O7WTZrRTxRgioO7t2KOa0tSN3RpSk4Phm1ytzuqpuFULlbF0/lPUJuqpphFQb5JjbsXKnVIHacgp9J2C3xNVl9fcuUX7frsUuNUg9e51aqPLLD3pr9FFzye49FMcRDrdysUzmqjT0u5TtKYB3S7enSpnmxhLGnXPqqUs0+6Oka6BYvJG0ipY6Rh5LQWmHfD9Qtpzv/0HZs+skwTFauUXznaKx/mP/uK6q1y5NfNT72od73/3FZ4jMpPcmFI0yn4VQUYWqk52Fx4FXyVm2nrrgFmzhWGqGzs6KmC44cHL3OquaijdVzXHF0VU8VFQFRObWXHFuplns2/qjD2aVfv6rJjHScPJBAtCIfZ9Xi2BskBzXaGDEHKRmO5TyL6TT0z/AMi/77BdfVo/5PUn/wCwR4DT6/fmFM4ndgXQr7qE3S/paPgDLTWfErntMhre3VR6bsehr+J/m+pO96jxKDHKfK1HlkrCrFF0thVVLZSicID0lYaFWaemVZaUUcdG9mleaNRkOOFwIgxAIRpUEbH7BkudezSp97VbBMsB1jR37roTcvdf45cUwTHa8DNcXttXG9x3knxM+q7FaanQd+U/2lcajNZ4DSJKbUrk8tgKFxTiiOKzLQektF6zK5zRAWaNeFK6pkqpbCmAyXHDHlNlKSmtKJw9pSprU+Fxw0rV5JWrBa2HcD8lmYVPc5iu3v8Akp5Oyy/Tfmx80Hd71P8AlJH830/z5rnodK6HytsT6N2tDngy5jwAIa0Oa466uJjP1XPaQU8CqO5q+ISUslr7+7JGBKE6EgWg84fOSlpFQqSYaeC44bZzLirYaqVjOauh6JwScgakWxoicTXCJjZPouphkZYXjtDpXJORoH22jrm6PEFdfNkEzLvEprCf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8160" y="-1592807"/>
            <a:ext cx="2743200" cy="363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392" tIns="45697" rIns="91392" bIns="45697"/>
          <a:lstStyle/>
          <a:p>
            <a:pPr defTabSz="913926">
              <a:defRPr/>
            </a:pPr>
            <a:endParaRPr lang="en-US">
              <a:solidFill>
                <a:prstClr val="black"/>
              </a:solidFill>
              <a:ea typeface="SimSun" pitchFamily="2" charset="-122"/>
            </a:endParaRPr>
          </a:p>
        </p:txBody>
      </p:sp>
      <p:pic>
        <p:nvPicPr>
          <p:cNvPr id="334858" name="Picture 6" descr="http://medical.nikkeibp.co.jp/all/gakkai/ada2010/201006/images/thumb_515818_ada2010_1088-p_drvardeny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629370"/>
            <a:ext cx="1676402" cy="2221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600202"/>
            <a:ext cx="1674785" cy="227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6800" y="4495800"/>
            <a:ext cx="207010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68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6348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What can WSPS Give YOU?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7886700" cy="4486274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Berlin Sans FB" panose="020E0602020502020306" pitchFamily="34" charset="0"/>
              </a:rPr>
              <a:t>PSW</a:t>
            </a:r>
          </a:p>
          <a:p>
            <a:r>
              <a:rPr lang="en-US" dirty="0" err="1">
                <a:latin typeface="Berlin Sans FB" panose="020E0602020502020306" pitchFamily="34" charset="0"/>
                <a:sym typeface="Wingdings" panose="05000000000000000000" pitchFamily="2" charset="2"/>
              </a:rPr>
              <a:t>APhA</a:t>
            </a:r>
            <a:r>
              <a:rPr lang="en-US" dirty="0">
                <a:latin typeface="Berlin Sans FB" panose="020E0602020502020306" pitchFamily="34" charset="0"/>
                <a:sym typeface="Wingdings" panose="05000000000000000000" pitchFamily="2" charset="2"/>
              </a:rPr>
              <a:t>-ASP</a:t>
            </a:r>
          </a:p>
          <a:p>
            <a:r>
              <a:rPr lang="en-US" dirty="0">
                <a:latin typeface="Berlin Sans FB" panose="020E0602020502020306" pitchFamily="34" charset="0"/>
                <a:sym typeface="Wingdings" panose="05000000000000000000" pitchFamily="2" charset="2"/>
              </a:rPr>
              <a:t>ASHP</a:t>
            </a:r>
          </a:p>
          <a:p>
            <a:r>
              <a:rPr lang="en-US" dirty="0">
                <a:latin typeface="Berlin Sans FB" panose="020E0602020502020306" pitchFamily="34" charset="0"/>
                <a:sym typeface="Wingdings" panose="05000000000000000000" pitchFamily="2" charset="2"/>
              </a:rPr>
              <a:t>COPs hours opportunities</a:t>
            </a:r>
          </a:p>
          <a:p>
            <a:r>
              <a:rPr lang="en-US" dirty="0">
                <a:latin typeface="Berlin Sans FB" panose="020E0602020502020306" pitchFamily="34" charset="0"/>
                <a:sym typeface="Wingdings" panose="05000000000000000000" pitchFamily="2" charset="2"/>
              </a:rPr>
              <a:t>Attend national and state-wide conferences</a:t>
            </a:r>
          </a:p>
          <a:p>
            <a:r>
              <a:rPr lang="en-US" dirty="0">
                <a:latin typeface="Berlin Sans FB" panose="020E0602020502020306" pitchFamily="34" charset="0"/>
                <a:sym typeface="Wingdings" panose="05000000000000000000" pitchFamily="2" charset="2"/>
              </a:rPr>
              <a:t>Networking opportunities with pharmacists across the state and country</a:t>
            </a:r>
          </a:p>
          <a:p>
            <a:r>
              <a:rPr lang="en-US" dirty="0">
                <a:latin typeface="Berlin Sans FB" panose="020E0602020502020306" pitchFamily="34" charset="0"/>
                <a:sym typeface="Wingdings" panose="05000000000000000000" pitchFamily="2" charset="2"/>
              </a:rPr>
              <a:t>Leadership opportunities (DPH-1 Rep, Board position)</a:t>
            </a:r>
          </a:p>
          <a:p>
            <a:r>
              <a:rPr lang="en-US" dirty="0">
                <a:latin typeface="Berlin Sans FB" panose="020E0602020502020306" pitchFamily="34" charset="0"/>
                <a:sym typeface="Wingdings" panose="05000000000000000000" pitchFamily="2" charset="2"/>
              </a:rPr>
              <a:t>FUN!</a:t>
            </a:r>
          </a:p>
          <a:p>
            <a:endParaRPr lang="en-US" sz="2000" dirty="0">
              <a:latin typeface="Berlin Sans FB" panose="020E0602020502020306" pitchFamily="34" charset="0"/>
              <a:sym typeface="Wingdings" panose="05000000000000000000" pitchFamily="2" charset="2"/>
            </a:endParaRPr>
          </a:p>
          <a:p>
            <a:pPr lvl="1"/>
            <a:endParaRPr lang="en-US" sz="1900" dirty="0">
              <a:latin typeface="Berlin Sans FB" panose="020E0602020502020306" pitchFamily="34" charset="0"/>
            </a:endParaRPr>
          </a:p>
          <a:p>
            <a:pPr lvl="1"/>
            <a:endParaRPr lang="en-US" sz="1900" dirty="0">
              <a:latin typeface="Berlin Sans FB" panose="020E0602020502020306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252" y="1491315"/>
            <a:ext cx="1905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104" y="1632612"/>
            <a:ext cx="2403475" cy="51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707" y="1318831"/>
            <a:ext cx="2514600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683" y="2766631"/>
            <a:ext cx="1856377" cy="551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828800"/>
            <a:ext cx="3487133" cy="111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371" y="2018599"/>
            <a:ext cx="2677048" cy="66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398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7985" y="457200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665" y="225978"/>
            <a:ext cx="78867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Golf Outing – THANK YOU!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2743200"/>
            <a:ext cx="68644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/>
              <a:t>Thank you to Nicole </a:t>
            </a:r>
            <a:r>
              <a:rPr lang="en-US" sz="3600" dirty="0" err="1" smtClean="0"/>
              <a:t>Haebig</a:t>
            </a:r>
            <a:r>
              <a:rPr lang="en-US" sz="3600" dirty="0" smtClean="0"/>
              <a:t>, Noah Budi, </a:t>
            </a:r>
            <a:r>
              <a:rPr lang="en-US" sz="3600" dirty="0" err="1" smtClean="0"/>
              <a:t>Karissa</a:t>
            </a:r>
            <a:r>
              <a:rPr lang="en-US" sz="3600" dirty="0" smtClean="0"/>
              <a:t> Fritsch, Olivia Fahey, Christine </a:t>
            </a:r>
            <a:r>
              <a:rPr lang="en-US" sz="3600" dirty="0" err="1" smtClean="0"/>
              <a:t>Garmoe</a:t>
            </a:r>
            <a:r>
              <a:rPr lang="en-US" sz="3600" dirty="0" smtClean="0"/>
              <a:t>, Collin Dean and Josh </a:t>
            </a:r>
            <a:r>
              <a:rPr lang="en-US" sz="3600" dirty="0" err="1" smtClean="0"/>
              <a:t>Nachreiner</a:t>
            </a:r>
            <a:r>
              <a:rPr lang="en-US" sz="3600" dirty="0" smtClean="0"/>
              <a:t> for volunteering!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1433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6348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PSW Journal Club 2016-2017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sz="3200" b="1" dirty="0"/>
              <a:t>Hone your writing skills!</a:t>
            </a:r>
          </a:p>
          <a:p>
            <a:pPr marL="457200" lvl="1" indent="0" algn="ctr">
              <a:buNone/>
            </a:pPr>
            <a:endParaRPr lang="en-US" dirty="0"/>
          </a:p>
          <a:p>
            <a:pPr lvl="1"/>
            <a:r>
              <a:rPr lang="en-US" dirty="0"/>
              <a:t>WSPS Newsletter – highlight our organization</a:t>
            </a:r>
          </a:p>
          <a:p>
            <a:pPr lvl="1"/>
            <a:r>
              <a:rPr lang="en-US" dirty="0"/>
              <a:t>PSW Journal articles</a:t>
            </a:r>
          </a:p>
          <a:p>
            <a:pPr lvl="2"/>
            <a:r>
              <a:rPr lang="en-US" dirty="0"/>
              <a:t>Business member spotlight</a:t>
            </a:r>
          </a:p>
          <a:p>
            <a:pPr lvl="2"/>
            <a:r>
              <a:rPr lang="en-US" dirty="0"/>
              <a:t>Practice changes</a:t>
            </a:r>
          </a:p>
          <a:p>
            <a:pPr lvl="1"/>
            <a:r>
              <a:rPr lang="en-US" dirty="0"/>
              <a:t>Sign-up for more information on sheets!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800600"/>
            <a:ext cx="4419600" cy="115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30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6348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Updates From Student Senate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>
            <a:normAutofit/>
          </a:bodyPr>
          <a:lstStyle/>
          <a:p>
            <a:r>
              <a:rPr lang="en-US" b="1" dirty="0" smtClean="0"/>
              <a:t>Leader of the Month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BABCOCK ICE CREAM!!!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Climate Survey </a:t>
            </a:r>
            <a:r>
              <a:rPr lang="en-US" b="1" dirty="0" smtClean="0">
                <a:sym typeface="Wingdings"/>
              </a:rPr>
              <a:t> Leadership positions 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Career Fair</a:t>
            </a:r>
          </a:p>
          <a:p>
            <a:pPr lvl="1"/>
            <a:r>
              <a:rPr lang="en-US" b="1" dirty="0" smtClean="0"/>
              <a:t>Volunteers</a:t>
            </a:r>
          </a:p>
          <a:p>
            <a:pPr lvl="1"/>
            <a:r>
              <a:rPr lang="en-US" b="1" dirty="0" smtClean="0"/>
              <a:t>Changes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67379">
            <a:off x="5739302" y="1757814"/>
            <a:ext cx="3064936" cy="20483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90133">
            <a:off x="3617710" y="4640716"/>
            <a:ext cx="2726280" cy="190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95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438400"/>
            <a:ext cx="4818934" cy="1142040"/>
          </a:xfrm>
        </p:spPr>
        <p:txBody>
          <a:bodyPr rtlCol="0">
            <a:normAutofit/>
          </a:bodyPr>
          <a:lstStyle/>
          <a:p>
            <a:pPr defTabSz="913926" eaLnBrk="1" fontAlgn="auto" hangingPunct="1">
              <a:spcAft>
                <a:spcPts val="0"/>
              </a:spcAft>
              <a:defRPr/>
            </a:pPr>
            <a:r>
              <a:rPr lang="en-US" dirty="0" smtClean="0"/>
              <a:t>Our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</a:rPr>
              <a:t>WS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</a:rPr>
              <a:t>PS </a:t>
            </a:r>
            <a:r>
              <a:rPr lang="en-US" dirty="0" smtClean="0"/>
              <a:t>Board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8160" cy="4524955"/>
          </a:xfrm>
        </p:spPr>
        <p:txBody>
          <a:bodyPr rtlCol="0">
            <a:normAutofit/>
          </a:bodyPr>
          <a:lstStyle/>
          <a:p>
            <a:pPr marL="0" indent="0" defTabSz="913926" eaLnBrk="1" fontAlgn="auto" hangingPunct="1">
              <a:spcAft>
                <a:spcPts val="0"/>
              </a:spcAft>
              <a:buNone/>
              <a:defRPr/>
            </a:pPr>
            <a:endParaRPr lang="en-US" dirty="0" smtClean="0"/>
          </a:p>
          <a:p>
            <a:pPr marL="0" indent="0" defTabSz="913926" eaLnBrk="1" fontAlgn="auto" hangingPunct="1">
              <a:spcAft>
                <a:spcPts val="0"/>
              </a:spcAft>
              <a:buNone/>
              <a:defRPr/>
            </a:pPr>
            <a:endParaRPr lang="en-US" dirty="0"/>
          </a:p>
          <a:p>
            <a:pPr marL="0" indent="0" algn="ctr" defTabSz="913926" eaLnBrk="1" fontAlgn="auto" hangingPunct="1">
              <a:spcAft>
                <a:spcPts val="0"/>
              </a:spcAft>
              <a:buNone/>
              <a:defRPr/>
            </a:pPr>
            <a:endParaRPr lang="en-US" dirty="0" smtClean="0"/>
          </a:p>
          <a:p>
            <a:pPr marL="0" indent="0" algn="ctr" defTabSz="913926"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/>
              <a:t>Featuring the very best baby photos out there.</a:t>
            </a:r>
          </a:p>
        </p:txBody>
      </p:sp>
    </p:spTree>
    <p:extLst>
      <p:ext uri="{BB962C8B-B14F-4D97-AF65-F5344CB8AC3E}">
        <p14:creationId xmlns:p14="http://schemas.microsoft.com/office/powerpoint/2010/main" val="27156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895600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64378"/>
            <a:ext cx="78867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Conferences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26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895600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64378"/>
            <a:ext cx="78867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PSW Annual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39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895600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64378"/>
            <a:ext cx="78867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PSW Annual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36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6348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Agenda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endParaRPr lang="en-US" dirty="0"/>
          </a:p>
          <a:p>
            <a:pPr lvl="1"/>
            <a:r>
              <a:rPr lang="en-US" dirty="0" smtClean="0"/>
              <a:t>Introduction of WSPS Framework</a:t>
            </a:r>
          </a:p>
          <a:p>
            <a:pPr lvl="1"/>
            <a:r>
              <a:rPr lang="en-US" dirty="0" smtClean="0"/>
              <a:t>Benefits of </a:t>
            </a:r>
            <a:r>
              <a:rPr lang="en-US" dirty="0" err="1" smtClean="0"/>
              <a:t>APhA</a:t>
            </a:r>
            <a:r>
              <a:rPr lang="en-US" dirty="0" smtClean="0"/>
              <a:t>, ASHP, PSW, WSPS</a:t>
            </a:r>
          </a:p>
          <a:p>
            <a:pPr lvl="1"/>
            <a:r>
              <a:rPr lang="en-US" dirty="0" smtClean="0"/>
              <a:t>Announcements</a:t>
            </a:r>
          </a:p>
          <a:p>
            <a:pPr lvl="1"/>
            <a:r>
              <a:rPr lang="en-US" dirty="0" smtClean="0"/>
              <a:t>Board Introduction</a:t>
            </a:r>
          </a:p>
          <a:p>
            <a:pPr lvl="1"/>
            <a:r>
              <a:rPr lang="en-US" dirty="0" smtClean="0"/>
              <a:t>Conference Debriefing</a:t>
            </a:r>
          </a:p>
          <a:p>
            <a:pPr lvl="1"/>
            <a:r>
              <a:rPr lang="en-US" dirty="0" smtClean="0"/>
              <a:t>Upcoming WSPS Meetings</a:t>
            </a:r>
          </a:p>
          <a:p>
            <a:pPr lvl="1"/>
            <a:r>
              <a:rPr lang="en-US" dirty="0" smtClean="0"/>
              <a:t>Dinner!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0" indent="0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25954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6348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APhA</a:t>
            </a:r>
            <a:r>
              <a:rPr lang="en-US" b="1" dirty="0" smtClean="0">
                <a:solidFill>
                  <a:schemeClr val="bg1"/>
                </a:solidFill>
              </a:rPr>
              <a:t>-ASP MRM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sz="3200" b="1" dirty="0" smtClean="0"/>
              <a:t>Midyear Regional Meeting</a:t>
            </a:r>
          </a:p>
          <a:p>
            <a:pPr lvl="1"/>
            <a:r>
              <a:rPr lang="en-US" dirty="0" smtClean="0"/>
              <a:t>October 28-30, 2016</a:t>
            </a:r>
          </a:p>
          <a:p>
            <a:pPr lvl="1"/>
            <a:r>
              <a:rPr lang="en-US" dirty="0" smtClean="0"/>
              <a:t>Cincinnati, OH</a:t>
            </a:r>
          </a:p>
          <a:p>
            <a:pPr lvl="1"/>
            <a:r>
              <a:rPr lang="en-US" dirty="0" smtClean="0"/>
              <a:t>Registration $125/member</a:t>
            </a:r>
          </a:p>
          <a:p>
            <a:pPr lvl="1"/>
            <a:r>
              <a:rPr lang="en-US" dirty="0" smtClean="0"/>
              <a:t>Hotel $99/night for 4 person room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Only student exclusive conference</a:t>
            </a:r>
          </a:p>
          <a:p>
            <a:pPr lvl="1"/>
            <a:r>
              <a:rPr lang="en-US" dirty="0" smtClean="0"/>
              <a:t>Quality educational programming</a:t>
            </a:r>
          </a:p>
          <a:p>
            <a:pPr lvl="1"/>
            <a:r>
              <a:rPr lang="en-US" dirty="0" smtClean="0"/>
              <a:t>Exposure to the process of both writing and the approval of policies</a:t>
            </a:r>
          </a:p>
          <a:p>
            <a:pPr marL="0" indent="0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63662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6348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ASHP Midyear Clinical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lvl="1" indent="0" algn="ctr">
              <a:buNone/>
            </a:pPr>
            <a:r>
              <a:rPr lang="en-US" sz="3200" b="1" dirty="0"/>
              <a:t>2016 Meeting- Las Vegas, NV</a:t>
            </a:r>
          </a:p>
          <a:p>
            <a:pPr marL="457200" lvl="1" indent="0" algn="ctr">
              <a:buNone/>
            </a:pPr>
            <a:r>
              <a:rPr lang="en-US" sz="3200" b="1" dirty="0"/>
              <a:t>Mandalay Bay Convention Center </a:t>
            </a:r>
          </a:p>
          <a:p>
            <a:pPr marL="457200" lvl="1" indent="0" algn="ctr">
              <a:buNone/>
            </a:pPr>
            <a:r>
              <a:rPr lang="en-US" sz="3200" b="1" dirty="0"/>
              <a:t>December 4-8</a:t>
            </a:r>
            <a:r>
              <a:rPr lang="en-US" sz="3200" b="1" baseline="30000" dirty="0"/>
              <a:t>th</a:t>
            </a:r>
            <a:r>
              <a:rPr lang="en-US" sz="3200" b="1" dirty="0"/>
              <a:t> </a:t>
            </a:r>
          </a:p>
          <a:p>
            <a:pPr marL="457200" lvl="1" indent="0" algn="ctr">
              <a:buNone/>
            </a:pPr>
            <a:r>
              <a:rPr lang="en-US" sz="3200" b="1" dirty="0"/>
              <a:t>Theme: Essential Tools for Your Role 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Largest gathering of pharmacists in the world (over 20,000 professionals from around the world) </a:t>
            </a:r>
          </a:p>
          <a:p>
            <a:pPr lvl="1"/>
            <a:endParaRPr lang="en-US" dirty="0"/>
          </a:p>
          <a:p>
            <a:pPr lvl="1" algn="just"/>
            <a:r>
              <a:rPr lang="en-US" dirty="0"/>
              <a:t>Focus on </a:t>
            </a:r>
            <a:r>
              <a:rPr lang="en-US" b="1" dirty="0"/>
              <a:t>health systems </a:t>
            </a:r>
            <a:r>
              <a:rPr lang="en-US" dirty="0"/>
              <a:t>pharmacy</a:t>
            </a:r>
          </a:p>
          <a:p>
            <a:pPr lvl="1" algn="just"/>
            <a:endParaRPr lang="en-US" dirty="0"/>
          </a:p>
          <a:p>
            <a:pPr lvl="1" algn="just"/>
            <a:r>
              <a:rPr lang="en-US" dirty="0"/>
              <a:t>Keynote speaker for 2016 is </a:t>
            </a:r>
            <a:r>
              <a:rPr lang="en-US" b="1" dirty="0"/>
              <a:t>Peyton Manning </a:t>
            </a: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7737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6348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38517"/>
            <a:ext cx="78867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ASHP Midyear Clinical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67827"/>
            <a:ext cx="8991600" cy="4803775"/>
          </a:xfrm>
        </p:spPr>
        <p:txBody>
          <a:bodyPr>
            <a:normAutofit lnSpcReduction="10000"/>
          </a:bodyPr>
          <a:lstStyle/>
          <a:p>
            <a:pPr marL="457200" lvl="1" indent="0" algn="ctr">
              <a:buNone/>
            </a:pPr>
            <a:r>
              <a:rPr lang="en-US" b="1" dirty="0"/>
              <a:t>What does it offer for students? </a:t>
            </a:r>
          </a:p>
          <a:p>
            <a:pPr lvl="1"/>
            <a:r>
              <a:rPr lang="en-US" dirty="0"/>
              <a:t>Student programming (student advocacy, leadership, professional development and career focused workshop sessions) 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Residency showcase (of particular importance in your fourth year) where students can connect with representatives from residency programs around the country  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Clinical Skills Competition for pharmacy students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Student Poster Session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Student’s Night Out- fun with students from around the country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1584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6348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22923"/>
            <a:ext cx="78867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ASHP Midyear Clinical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4"/>
            <a:ext cx="9144000" cy="4803775"/>
          </a:xfrm>
        </p:spPr>
        <p:txBody>
          <a:bodyPr>
            <a:normAutofit fontScale="92500" lnSpcReduction="10000"/>
          </a:bodyPr>
          <a:lstStyle/>
          <a:p>
            <a:pPr marL="457200" lvl="1" indent="0" algn="ctr">
              <a:buNone/>
            </a:pPr>
            <a:r>
              <a:rPr lang="en-US" b="1" dirty="0"/>
              <a:t>What is the cost of attending and the benefits for students? </a:t>
            </a:r>
          </a:p>
          <a:p>
            <a:pPr lvl="1"/>
            <a:r>
              <a:rPr lang="en-US" dirty="0"/>
              <a:t>Student registration: ASHP member cost is $315 (deadline is December 1</a:t>
            </a:r>
            <a:r>
              <a:rPr lang="en-US" baseline="30000" dirty="0"/>
              <a:t>st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Cost of flight to Midyear (Las Vegas)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Cost of hotel- reservations can be made through ASHP Midyear site, offer free shuttle to convention center from specified hotel locations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ASM Travel Grant- Reimbursement of around $70 per attendee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 order to minimize costs to you and maximize the benefit you receive from attending the recommendation is to attend your third year to get a feel for the residency showcase and Midyear and then attend fourth year as a prospective resident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8243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6348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PSW Legislative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>
            <a:normAutofit fontScale="92500"/>
          </a:bodyPr>
          <a:lstStyle/>
          <a:p>
            <a:pPr marL="457200" lvl="1" indent="0" algn="ctr">
              <a:buNone/>
            </a:pPr>
            <a:r>
              <a:rPr lang="en-US" sz="3200" b="1" dirty="0"/>
              <a:t>Thursday March 2, 2017</a:t>
            </a:r>
          </a:p>
          <a:p>
            <a:pPr marL="457200" lvl="1" indent="0" algn="ctr">
              <a:buNone/>
            </a:pPr>
            <a:endParaRPr lang="en-US" sz="3000" b="1" dirty="0"/>
          </a:p>
          <a:p>
            <a:pPr lvl="1"/>
            <a:r>
              <a:rPr lang="en-US" b="1" dirty="0"/>
              <a:t>Monona Terrace, Madison</a:t>
            </a:r>
          </a:p>
          <a:p>
            <a:pPr lvl="1"/>
            <a:r>
              <a:rPr lang="en-US" b="1" dirty="0"/>
              <a:t>Registration $25/member</a:t>
            </a:r>
          </a:p>
          <a:p>
            <a:pPr lvl="1"/>
            <a:r>
              <a:rPr lang="en-US" b="1" dirty="0"/>
              <a:t>Here in Madison=No travel costs!!!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Statewide effort to advocate for approval of pro-pharmacy legislation</a:t>
            </a:r>
          </a:p>
          <a:p>
            <a:pPr lvl="1"/>
            <a:r>
              <a:rPr lang="en-US" dirty="0"/>
              <a:t>Connect with pharmacists across the state to meet with state assembly and senate members </a:t>
            </a:r>
          </a:p>
          <a:p>
            <a:pPr lvl="1"/>
            <a:r>
              <a:rPr lang="en-US" dirty="0"/>
              <a:t>Exposure to the current state of pharmacy policy in Wisconsin and an overview of future pharmacy policy goals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5932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6348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APhA</a:t>
            </a:r>
            <a:r>
              <a:rPr lang="en-US" b="1" dirty="0">
                <a:solidFill>
                  <a:schemeClr val="bg1"/>
                </a:solidFill>
              </a:rPr>
              <a:t> Annual Meeting 2016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sz="3200" b="1" dirty="0"/>
              <a:t>Baltimore, MD</a:t>
            </a:r>
          </a:p>
          <a:p>
            <a:pPr marL="457200" lvl="1" indent="0" algn="ctr">
              <a:buNone/>
            </a:pPr>
            <a:endParaRPr lang="en-US" dirty="0"/>
          </a:p>
          <a:p>
            <a:pPr lvl="1"/>
            <a:r>
              <a:rPr lang="en-US" dirty="0"/>
              <a:t>10 UW-SOP students attended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429000"/>
            <a:ext cx="4191000" cy="3143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429000"/>
            <a:ext cx="41910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29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6348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Networking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sz="3200" b="1" dirty="0"/>
              <a:t>Because you haven’t heard this word enough</a:t>
            </a:r>
          </a:p>
          <a:p>
            <a:pPr marL="457200" lvl="1" indent="0" algn="ctr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225" y="2857246"/>
            <a:ext cx="4781550" cy="358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1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6348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sz="3200" b="1" dirty="0"/>
              <a:t>Make your voice heard on important pharmacy policies</a:t>
            </a:r>
          </a:p>
          <a:p>
            <a:pPr marL="457200" lvl="1" indent="0" algn="ctr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383" y="2743200"/>
            <a:ext cx="5717233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6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6348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Professional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endParaRPr lang="en-US" sz="3200" b="1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80" y="1921911"/>
            <a:ext cx="8173239" cy="443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4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6348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APhA</a:t>
            </a:r>
            <a:r>
              <a:rPr lang="en-US" b="1" dirty="0">
                <a:solidFill>
                  <a:schemeClr val="bg1"/>
                </a:solidFill>
              </a:rPr>
              <a:t> Annual 2017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sz="3200" b="1" dirty="0"/>
              <a:t>March 24-27 2017, San Francisco CA</a:t>
            </a:r>
          </a:p>
          <a:p>
            <a:pPr marL="457200" lvl="1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49263"/>
            <a:ext cx="7924800" cy="407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68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6348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Attendance and Food Tickets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endParaRPr lang="en-US" dirty="0"/>
          </a:p>
          <a:p>
            <a:pPr lvl="1"/>
            <a:r>
              <a:rPr lang="en-US" dirty="0" smtClean="0"/>
              <a:t>Try to come to meetings 10-15 minutes early to sign in</a:t>
            </a:r>
          </a:p>
          <a:p>
            <a:pPr lvl="1"/>
            <a:r>
              <a:rPr lang="en-US" dirty="0" smtClean="0"/>
              <a:t>Attendance outside of lecture hall at table</a:t>
            </a:r>
          </a:p>
          <a:p>
            <a:pPr lvl="1"/>
            <a:r>
              <a:rPr lang="en-US" dirty="0" smtClean="0"/>
              <a:t>You are only allowed to sign in YOUR name</a:t>
            </a:r>
          </a:p>
          <a:p>
            <a:pPr lvl="1"/>
            <a:r>
              <a:rPr lang="en-US" dirty="0" smtClean="0"/>
              <a:t>Sign in and receive a ticket</a:t>
            </a:r>
          </a:p>
          <a:p>
            <a:pPr lvl="1"/>
            <a:r>
              <a:rPr lang="en-US" dirty="0" smtClean="0"/>
              <a:t>Must present ticket at time of dinner to receive a plate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44945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6348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22923"/>
            <a:ext cx="78867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PSW Educational Conference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4"/>
            <a:ext cx="9144000" cy="4803775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When: April 6</a:t>
            </a:r>
            <a:r>
              <a:rPr lang="en-US" baseline="30000" dirty="0" smtClean="0"/>
              <a:t>th</a:t>
            </a:r>
            <a:r>
              <a:rPr lang="en-US" dirty="0" smtClean="0"/>
              <a:t>-7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lvl="1"/>
            <a:r>
              <a:rPr lang="en-US" dirty="0" smtClean="0"/>
              <a:t>Where: Monona Terrace – Madison, WI</a:t>
            </a:r>
          </a:p>
          <a:p>
            <a:pPr lvl="1"/>
            <a:r>
              <a:rPr lang="en-US" dirty="0" smtClean="0"/>
              <a:t>Focused for Who: DPH-1 – DPH-4</a:t>
            </a:r>
          </a:p>
          <a:p>
            <a:pPr lvl="1"/>
            <a:r>
              <a:rPr lang="en-US" dirty="0" smtClean="0"/>
              <a:t>Meals Included!</a:t>
            </a:r>
          </a:p>
          <a:p>
            <a:pPr lvl="1"/>
            <a:r>
              <a:rPr lang="en-US" dirty="0" smtClean="0"/>
              <a:t>Why go?</a:t>
            </a:r>
          </a:p>
          <a:p>
            <a:pPr lvl="2"/>
            <a:r>
              <a:rPr lang="en-US" dirty="0" smtClean="0"/>
              <a:t>Takes place in Madison!</a:t>
            </a:r>
          </a:p>
          <a:p>
            <a:pPr lvl="2"/>
            <a:r>
              <a:rPr lang="en-US" dirty="0" smtClean="0"/>
              <a:t>Focuses on the updates to pharmacy practice</a:t>
            </a:r>
          </a:p>
          <a:p>
            <a:pPr lvl="2"/>
            <a:r>
              <a:rPr lang="en-US" dirty="0" smtClean="0"/>
              <a:t>Provides a small setting to network (smaller than PSW Annual)</a:t>
            </a:r>
          </a:p>
          <a:p>
            <a:pPr lvl="2"/>
            <a:r>
              <a:rPr lang="en-US" dirty="0" smtClean="0"/>
              <a:t>Opportunity to attend a poster session to know what projects/research is taking place</a:t>
            </a:r>
          </a:p>
          <a:p>
            <a:pPr lvl="2"/>
            <a:r>
              <a:rPr lang="en-US" dirty="0" smtClean="0"/>
              <a:t>Students can present their research!</a:t>
            </a:r>
          </a:p>
          <a:p>
            <a:pPr marL="914400" lvl="2" indent="0">
              <a:buNone/>
            </a:pPr>
            <a:endParaRPr lang="en-US" dirty="0" smtClean="0"/>
          </a:p>
          <a:p>
            <a:pPr marL="457200" lvl="1" indent="0" algn="ctr">
              <a:buNone/>
            </a:pPr>
            <a:r>
              <a:rPr lang="en-US" b="1" dirty="0" smtClean="0"/>
              <a:t>More information can be found on </a:t>
            </a:r>
            <a:r>
              <a:rPr lang="en-US" b="1" dirty="0" smtClean="0">
                <a:hlinkClick r:id="rId2"/>
              </a:rPr>
              <a:t>www.pswi.org</a:t>
            </a:r>
            <a:r>
              <a:rPr lang="en-US" b="1" dirty="0" smtClean="0"/>
              <a:t> 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1824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6348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Professionalism at Conferences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14249795_855165934583178_8441778956235627844_o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2" b="1982"/>
          <a:stretch>
            <a:fillRect/>
          </a:stretch>
        </p:blipFill>
        <p:spPr>
          <a:xfrm>
            <a:off x="609600" y="1600200"/>
            <a:ext cx="7886700" cy="5014913"/>
          </a:xfrm>
        </p:spPr>
      </p:pic>
    </p:spTree>
    <p:extLst>
      <p:ext uri="{BB962C8B-B14F-4D97-AF65-F5344CB8AC3E}">
        <p14:creationId xmlns:p14="http://schemas.microsoft.com/office/powerpoint/2010/main" val="74593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6348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05815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Upcoming WSPS General Meetings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886700" cy="5014911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sz="3200" b="1" dirty="0" smtClean="0"/>
              <a:t>Mark these in your planner!</a:t>
            </a:r>
          </a:p>
          <a:p>
            <a:pPr marL="457200" lvl="1" indent="0" algn="ctr">
              <a:buNone/>
            </a:pPr>
            <a:endParaRPr lang="en-US" dirty="0" smtClean="0"/>
          </a:p>
          <a:p>
            <a:pPr marL="457200" lvl="1" indent="0" algn="ctr">
              <a:buNone/>
            </a:pPr>
            <a:endParaRPr lang="en-US" dirty="0"/>
          </a:p>
          <a:p>
            <a:pPr lvl="1"/>
            <a:r>
              <a:rPr lang="en-US" sz="2800" dirty="0" smtClean="0"/>
              <a:t>Wednesday, October 12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at 5pm</a:t>
            </a:r>
          </a:p>
          <a:p>
            <a:pPr lvl="1"/>
            <a:r>
              <a:rPr lang="en-US" sz="2800" dirty="0" smtClean="0"/>
              <a:t>Monday, November 5</a:t>
            </a:r>
            <a:r>
              <a:rPr lang="en-US" sz="2800" baseline="30000" dirty="0" smtClean="0"/>
              <a:t>th</a:t>
            </a:r>
            <a:r>
              <a:rPr lang="en-US" sz="2800" dirty="0"/>
              <a:t> </a:t>
            </a:r>
            <a:r>
              <a:rPr lang="en-US" sz="2800" dirty="0" smtClean="0"/>
              <a:t>at 5pm</a:t>
            </a:r>
          </a:p>
          <a:p>
            <a:pPr lvl="1"/>
            <a:r>
              <a:rPr lang="en-US" sz="2800" dirty="0" smtClean="0"/>
              <a:t>Thursday, December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at 5pm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457200" lvl="1" indent="0" algn="ctr">
              <a:buNone/>
            </a:pPr>
            <a:r>
              <a:rPr lang="en-US" dirty="0" smtClean="0"/>
              <a:t>These are also on the pharmacy school’s website calendar!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00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6348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WSPS Community Outreach Rules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886700" cy="5014911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sz="3200" b="1" dirty="0" smtClean="0"/>
              <a:t>Please keep this in mind.</a:t>
            </a:r>
          </a:p>
          <a:p>
            <a:pPr marL="457200" lvl="1" indent="0" algn="ctr">
              <a:buNone/>
            </a:pPr>
            <a:endParaRPr lang="en-US" dirty="0"/>
          </a:p>
          <a:p>
            <a:pPr lvl="1"/>
            <a:r>
              <a:rPr lang="en-US" dirty="0" smtClean="0"/>
              <a:t>You must be trained to volunteer with any Patient Care Project and (if applicable) receive COPs hours</a:t>
            </a:r>
            <a:endParaRPr lang="en-US" b="1" dirty="0"/>
          </a:p>
          <a:p>
            <a:pPr lvl="2"/>
            <a:r>
              <a:rPr lang="en-US" dirty="0" smtClean="0"/>
              <a:t>No additional formal trainings will be offered in the fall</a:t>
            </a:r>
          </a:p>
          <a:p>
            <a:pPr lvl="2"/>
            <a:r>
              <a:rPr lang="en-US" dirty="0" smtClean="0"/>
              <a:t>Advice for DPH-1s: attend as many trainings as possible, you never know who you’ll want to volunteer with in the future</a:t>
            </a:r>
          </a:p>
          <a:p>
            <a:pPr lvl="1"/>
            <a:r>
              <a:rPr lang="en-US" dirty="0" smtClean="0"/>
              <a:t>Once you place your name on a physical or online sign-up, you cannot remove it</a:t>
            </a:r>
          </a:p>
          <a:p>
            <a:pPr lvl="1"/>
            <a:r>
              <a:rPr lang="en-US" dirty="0" smtClean="0"/>
              <a:t>If you remove your name or don’t follow through for an event you signed up for, you will not be able to volunteer with WSPS for the rest of that semester</a:t>
            </a:r>
          </a:p>
          <a:p>
            <a:pPr lvl="2"/>
            <a:r>
              <a:rPr lang="en-US" dirty="0" smtClean="0"/>
              <a:t>Legitimate emergencies will not incur this penalty; be sure to communicate with co-chairs if necessary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55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6348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COPs Hours Sign-Up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886700" cy="5014911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endParaRPr lang="en-US" sz="3200" dirty="0"/>
          </a:p>
          <a:p>
            <a:pPr lvl="1"/>
            <a:r>
              <a:rPr lang="en-US" sz="3200" dirty="0" smtClean="0"/>
              <a:t>Be nice! No running, pushing, shoving, punching, yelling, etc.</a:t>
            </a:r>
          </a:p>
          <a:p>
            <a:pPr lvl="1"/>
            <a:r>
              <a:rPr lang="en-US" sz="3200" dirty="0" smtClean="0"/>
              <a:t>Each Operation will be in a specific part around the room – look for their sign!</a:t>
            </a:r>
          </a:p>
          <a:p>
            <a:pPr lvl="1"/>
            <a:r>
              <a:rPr lang="en-US" sz="3200" dirty="0" smtClean="0"/>
              <a:t>Must be trained in that operation to participate in the hours</a:t>
            </a:r>
          </a:p>
          <a:p>
            <a:pPr lvl="1"/>
            <a:r>
              <a:rPr lang="en-US" sz="3200" dirty="0" smtClean="0"/>
              <a:t>There are plenty of opportunities for everyone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278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6348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TIME TO EAT!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886700" cy="5014911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sz="3200" b="1" dirty="0" smtClean="0"/>
              <a:t>General Reminders:</a:t>
            </a:r>
          </a:p>
          <a:p>
            <a:pPr marL="457200" lvl="1" indent="0" algn="ctr">
              <a:buNone/>
            </a:pPr>
            <a:endParaRPr lang="en-US" dirty="0"/>
          </a:p>
          <a:p>
            <a:pPr lvl="1"/>
            <a:r>
              <a:rPr lang="en-US" dirty="0" smtClean="0"/>
              <a:t>Stick around to sign-up for COPs Hours</a:t>
            </a:r>
          </a:p>
          <a:p>
            <a:pPr lvl="1"/>
            <a:r>
              <a:rPr lang="en-US" dirty="0" smtClean="0"/>
              <a:t>Keep a look out in your e-mail about DPH-1 Rep</a:t>
            </a:r>
          </a:p>
          <a:p>
            <a:pPr lvl="1"/>
            <a:r>
              <a:rPr lang="en-US" dirty="0" smtClean="0"/>
              <a:t>See </a:t>
            </a:r>
            <a:r>
              <a:rPr lang="en-US" dirty="0" err="1" smtClean="0"/>
              <a:t>Karissa</a:t>
            </a:r>
            <a:r>
              <a:rPr lang="en-US" dirty="0" smtClean="0"/>
              <a:t> if you still need to sign up for WSPS</a:t>
            </a:r>
          </a:p>
          <a:p>
            <a:pPr lvl="1"/>
            <a:r>
              <a:rPr lang="en-US" dirty="0" smtClean="0"/>
              <a:t>Don’t forget your tickets!</a:t>
            </a:r>
          </a:p>
          <a:p>
            <a:pPr lvl="1"/>
            <a:r>
              <a:rPr lang="en-US" dirty="0" smtClean="0"/>
              <a:t>Next Meeting is Wednesday, October 12</a:t>
            </a:r>
            <a:r>
              <a:rPr lang="en-US" baseline="30000" dirty="0" smtClean="0"/>
              <a:t>th</a:t>
            </a:r>
            <a:r>
              <a:rPr lang="en-US" dirty="0" smtClean="0"/>
              <a:t> at 5pm!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 algn="ctr">
              <a:buNone/>
            </a:pPr>
            <a:r>
              <a:rPr lang="en-US" sz="3600" b="1" dirty="0" smtClean="0"/>
              <a:t>Thank you for coming!</a:t>
            </a:r>
          </a:p>
        </p:txBody>
      </p:sp>
    </p:spTree>
    <p:extLst>
      <p:ext uri="{BB962C8B-B14F-4D97-AF65-F5344CB8AC3E}">
        <p14:creationId xmlns:p14="http://schemas.microsoft.com/office/powerpoint/2010/main" val="24278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</a:rPr>
              <a:t>WS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</a:rPr>
              <a:t>PS</a:t>
            </a:r>
            <a:r>
              <a:rPr lang="en-US" dirty="0" smtClean="0"/>
              <a:t> Framework and Structure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3719808"/>
              </p:ext>
            </p:extLst>
          </p:nvPr>
        </p:nvGraphicFramePr>
        <p:xfrm>
          <a:off x="457200" y="12954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" y="2209800"/>
            <a:ext cx="13716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7" rIns="91390" bIns="45697" rtlCol="0" anchor="ctr"/>
          <a:lstStyle/>
          <a:p>
            <a:pPr algn="ctr" defTabSz="913926"/>
            <a:r>
              <a:rPr lang="en-US" dirty="0">
                <a:solidFill>
                  <a:prstClr val="white"/>
                </a:solidFill>
              </a:rPr>
              <a:t>DPH-1 Rep</a:t>
            </a:r>
          </a:p>
        </p:txBody>
      </p:sp>
    </p:spTree>
    <p:extLst>
      <p:ext uri="{BB962C8B-B14F-4D97-AF65-F5344CB8AC3E}">
        <p14:creationId xmlns:p14="http://schemas.microsoft.com/office/powerpoint/2010/main" val="423073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</a:rPr>
              <a:t>WS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</a:rPr>
              <a:t>PS</a:t>
            </a:r>
            <a:r>
              <a:rPr lang="en-US" dirty="0" smtClean="0"/>
              <a:t> Team Professional Affairs (PA)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2954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1981200" y="3124200"/>
            <a:ext cx="67056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7" rIns="91390" bIns="45697" rtlCol="0" anchor="ctr"/>
          <a:lstStyle/>
          <a:p>
            <a:pPr algn="ctr" defTabSz="913926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9800" y="3962400"/>
            <a:ext cx="67056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7" rIns="91390" bIns="45697" rtlCol="0" anchor="ctr"/>
          <a:lstStyle/>
          <a:p>
            <a:pPr algn="ctr" defTabSz="913926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19400" y="3379738"/>
            <a:ext cx="5029200" cy="1938946"/>
          </a:xfrm>
          <a:prstGeom prst="rect">
            <a:avLst/>
          </a:prstGeom>
        </p:spPr>
        <p:txBody>
          <a:bodyPr wrap="square" lIns="91390" tIns="45697" rIns="91390" bIns="45697">
            <a:spAutoFit/>
          </a:bodyPr>
          <a:lstStyle/>
          <a:p>
            <a:pPr defTabSz="913926"/>
            <a:r>
              <a:rPr lang="en-US" sz="2400" b="1" dirty="0">
                <a:solidFill>
                  <a:prstClr val="black"/>
                </a:solidFill>
              </a:rPr>
              <a:t>Team Leader = President </a:t>
            </a:r>
          </a:p>
          <a:p>
            <a:pPr marL="456963" lvl="1" defTabSz="913926"/>
            <a:r>
              <a:rPr lang="en-US" sz="2400" dirty="0">
                <a:solidFill>
                  <a:prstClr val="black"/>
                </a:solidFill>
              </a:rPr>
              <a:t>President-Elect</a:t>
            </a:r>
          </a:p>
          <a:p>
            <a:pPr marL="456963" lvl="1" defTabSz="913926"/>
            <a:r>
              <a:rPr lang="en-US" sz="2400" dirty="0" smtClean="0">
                <a:solidFill>
                  <a:prstClr val="black"/>
                </a:solidFill>
              </a:rPr>
              <a:t>Policy </a:t>
            </a:r>
            <a:r>
              <a:rPr lang="en-US" sz="2400" dirty="0">
                <a:solidFill>
                  <a:prstClr val="black"/>
                </a:solidFill>
              </a:rPr>
              <a:t>liaisons</a:t>
            </a:r>
          </a:p>
          <a:p>
            <a:pPr marL="456963" lvl="1" defTabSz="913926"/>
            <a:r>
              <a:rPr lang="en-US" sz="2400" dirty="0" smtClean="0">
                <a:solidFill>
                  <a:prstClr val="black"/>
                </a:solidFill>
              </a:rPr>
              <a:t>ASHP </a:t>
            </a:r>
            <a:r>
              <a:rPr lang="en-US" sz="2400" dirty="0">
                <a:solidFill>
                  <a:prstClr val="black"/>
                </a:solidFill>
              </a:rPr>
              <a:t>liaison</a:t>
            </a:r>
          </a:p>
          <a:p>
            <a:pPr marL="456963" lvl="1" defTabSz="913926"/>
            <a:r>
              <a:rPr lang="en-US" sz="2400" dirty="0" err="1">
                <a:solidFill>
                  <a:prstClr val="black"/>
                </a:solidFill>
              </a:rPr>
              <a:t>APhA</a:t>
            </a:r>
            <a:r>
              <a:rPr lang="en-US" sz="2400" dirty="0">
                <a:solidFill>
                  <a:prstClr val="black"/>
                </a:solidFill>
              </a:rPr>
              <a:t> liaison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33600"/>
            <a:ext cx="9429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0200" y="2819400"/>
            <a:ext cx="990600" cy="123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67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</a:rPr>
              <a:t>WS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</a:rPr>
              <a:t>PS</a:t>
            </a:r>
            <a:r>
              <a:rPr lang="en-US" dirty="0" smtClean="0"/>
              <a:t> Team Communications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9515670"/>
              </p:ext>
            </p:extLst>
          </p:nvPr>
        </p:nvGraphicFramePr>
        <p:xfrm>
          <a:off x="457200" y="12954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1981200" y="2133600"/>
            <a:ext cx="13716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7" rIns="91390" bIns="45697" rtlCol="0" anchor="ctr"/>
          <a:lstStyle/>
          <a:p>
            <a:pPr algn="ctr" defTabSz="913926"/>
            <a:r>
              <a:rPr lang="en-US" dirty="0">
                <a:solidFill>
                  <a:prstClr val="white"/>
                </a:solidFill>
              </a:rPr>
              <a:t>DPH-1 Rep</a:t>
            </a:r>
          </a:p>
        </p:txBody>
      </p:sp>
      <p:sp>
        <p:nvSpPr>
          <p:cNvPr id="3" name="Rectangle 2"/>
          <p:cNvSpPr/>
          <p:nvPr/>
        </p:nvSpPr>
        <p:spPr>
          <a:xfrm>
            <a:off x="3657599" y="3175769"/>
            <a:ext cx="5250611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7" rIns="91390" bIns="45697" rtlCol="0" anchor="ctr"/>
          <a:lstStyle/>
          <a:p>
            <a:pPr algn="ctr" defTabSz="913926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68307" y="3992592"/>
            <a:ext cx="5139906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7" rIns="91390" bIns="45697" rtlCol="0" anchor="ctr"/>
          <a:lstStyle/>
          <a:p>
            <a:pPr algn="ctr" defTabSz="913926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78310" y="3287563"/>
            <a:ext cx="5029200" cy="1200329"/>
          </a:xfrm>
          <a:prstGeom prst="rect">
            <a:avLst/>
          </a:prstGeom>
        </p:spPr>
        <p:txBody>
          <a:bodyPr wrap="square" lIns="91390" tIns="45697" rIns="91390" bIns="45697">
            <a:spAutoFit/>
          </a:bodyPr>
          <a:lstStyle/>
          <a:p>
            <a:pPr defTabSz="913926"/>
            <a:r>
              <a:rPr lang="en-US" sz="2400" b="1" dirty="0">
                <a:solidFill>
                  <a:prstClr val="black"/>
                </a:solidFill>
              </a:rPr>
              <a:t>Team Leader = Secretary/Historian </a:t>
            </a:r>
          </a:p>
          <a:p>
            <a:pPr defTabSz="913926"/>
            <a:r>
              <a:rPr lang="en-US" sz="2400" dirty="0">
                <a:solidFill>
                  <a:prstClr val="black"/>
                </a:solidFill>
              </a:rPr>
              <a:t>       Webmaster</a:t>
            </a:r>
          </a:p>
          <a:p>
            <a:pPr marL="456963" lvl="1" defTabSz="913926"/>
            <a:r>
              <a:rPr lang="en-US" sz="2400" dirty="0">
                <a:solidFill>
                  <a:prstClr val="black"/>
                </a:solidFill>
              </a:rPr>
              <a:t>DPH-1 rep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2136"/>
            <a:ext cx="1012120" cy="1029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5-Point Star 7"/>
          <p:cNvSpPr/>
          <p:nvPr/>
        </p:nvSpPr>
        <p:spPr>
          <a:xfrm>
            <a:off x="762000" y="1600200"/>
            <a:ext cx="457200" cy="381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4200" y="2971800"/>
            <a:ext cx="1035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0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0320" y="2334486"/>
            <a:ext cx="2492640" cy="25346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96348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DPH-1 Class Representative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1690688"/>
            <a:ext cx="5391150" cy="4786311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sz="1800" b="1" dirty="0" smtClean="0"/>
              <a:t>Application to come soon via email!</a:t>
            </a:r>
          </a:p>
          <a:p>
            <a:pPr marL="457200" lvl="1" indent="0" algn="ctr">
              <a:buNone/>
            </a:pPr>
            <a:endParaRPr lang="en-US" dirty="0"/>
          </a:p>
          <a:p>
            <a:pPr lvl="1"/>
            <a:r>
              <a:rPr lang="en-US" b="1" dirty="0" smtClean="0"/>
              <a:t>Liaison</a:t>
            </a:r>
            <a:r>
              <a:rPr lang="en-US" dirty="0" smtClean="0"/>
              <a:t> between WSPS and first year class</a:t>
            </a:r>
          </a:p>
          <a:p>
            <a:pPr lvl="1"/>
            <a:r>
              <a:rPr lang="en-US" dirty="0" smtClean="0"/>
              <a:t>Non voting member of the </a:t>
            </a:r>
            <a:r>
              <a:rPr lang="en-US" b="1" dirty="0" smtClean="0"/>
              <a:t>Executive Council</a:t>
            </a:r>
          </a:p>
          <a:p>
            <a:pPr lvl="1"/>
            <a:r>
              <a:rPr lang="en-US" dirty="0" smtClean="0"/>
              <a:t>Present </a:t>
            </a:r>
            <a:r>
              <a:rPr lang="en-US" b="1" dirty="0" smtClean="0"/>
              <a:t>awards </a:t>
            </a:r>
            <a:r>
              <a:rPr lang="en-US" dirty="0" smtClean="0"/>
              <a:t>at each meeting</a:t>
            </a:r>
          </a:p>
          <a:p>
            <a:pPr lvl="1"/>
            <a:r>
              <a:rPr lang="en-US" dirty="0" smtClean="0"/>
              <a:t>Update </a:t>
            </a:r>
            <a:r>
              <a:rPr lang="en-US" b="1" dirty="0" smtClean="0"/>
              <a:t>display case </a:t>
            </a:r>
            <a:r>
              <a:rPr lang="en-US" dirty="0" smtClean="0"/>
              <a:t>out in the atrium</a:t>
            </a:r>
          </a:p>
          <a:p>
            <a:pPr lvl="1"/>
            <a:r>
              <a:rPr lang="en-US" b="1" dirty="0" smtClean="0"/>
              <a:t>Relay for Life </a:t>
            </a:r>
            <a:r>
              <a:rPr lang="en-US" dirty="0" smtClean="0"/>
              <a:t>Team Captain</a:t>
            </a:r>
            <a:endParaRPr lang="en-US" dirty="0"/>
          </a:p>
          <a:p>
            <a:pPr marL="0" indent="0">
              <a:buNone/>
            </a:pPr>
            <a:endParaRPr lang="en-US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09600" y="5562600"/>
            <a:ext cx="8077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dirty="0"/>
              <a:t>Application due on Monday, October 10</a:t>
            </a:r>
            <a:r>
              <a:rPr lang="en-US" baseline="30000" dirty="0"/>
              <a:t>th</a:t>
            </a:r>
            <a:r>
              <a:rPr lang="en-US" dirty="0"/>
              <a:t>. Speeches and voting at the October 12</a:t>
            </a:r>
            <a:r>
              <a:rPr lang="en-US" baseline="30000" dirty="0"/>
              <a:t>th</a:t>
            </a:r>
            <a:r>
              <a:rPr lang="en-US" dirty="0"/>
              <a:t> meeting!</a:t>
            </a:r>
          </a:p>
          <a:p>
            <a:pPr lvl="1" algn="ctr"/>
            <a:r>
              <a:rPr lang="en-US" dirty="0"/>
              <a:t>Questions? Contact Heather (</a:t>
            </a:r>
            <a:r>
              <a:rPr lang="en-US" dirty="0">
                <a:hlinkClick r:id="rId3"/>
              </a:rPr>
              <a:t>hstoner@wisc.edu</a:t>
            </a:r>
            <a:r>
              <a:rPr lang="en-US" dirty="0"/>
              <a:t>) or Connor (</a:t>
            </a:r>
            <a:r>
              <a:rPr lang="en-US" dirty="0">
                <a:hlinkClick r:id="rId4"/>
              </a:rPr>
              <a:t>cthanson2@wisc.edu</a:t>
            </a:r>
            <a:r>
              <a:rPr lang="en-US" dirty="0"/>
              <a:t>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68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</a:rPr>
              <a:t>WS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</a:rPr>
              <a:t>PS</a:t>
            </a:r>
            <a:r>
              <a:rPr lang="en-US" dirty="0" smtClean="0"/>
              <a:t> Team Organizational Fairs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2954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" y="2209800"/>
            <a:ext cx="13716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7" rIns="91390" bIns="45697" rtlCol="0" anchor="ctr"/>
          <a:lstStyle/>
          <a:p>
            <a:pPr algn="ctr" defTabSz="913926"/>
            <a:r>
              <a:rPr lang="en-US" dirty="0">
                <a:solidFill>
                  <a:prstClr val="white"/>
                </a:solidFill>
              </a:rPr>
              <a:t>DPH-1 Rep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0" y="3175769"/>
            <a:ext cx="357421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7" rIns="91390" bIns="45697" rtlCol="0" anchor="ctr"/>
          <a:lstStyle/>
          <a:p>
            <a:pPr algn="ctr" defTabSz="913926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86400" y="3992592"/>
            <a:ext cx="342181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7" rIns="91390" bIns="45697" rtlCol="0" anchor="ctr"/>
          <a:lstStyle/>
          <a:p>
            <a:pPr algn="ctr" defTabSz="913926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19775" y="3342566"/>
            <a:ext cx="4648200" cy="1631216"/>
          </a:xfrm>
          <a:prstGeom prst="rect">
            <a:avLst/>
          </a:prstGeom>
        </p:spPr>
        <p:txBody>
          <a:bodyPr wrap="square" lIns="91390" tIns="45697" rIns="91390" bIns="45697">
            <a:spAutoFit/>
          </a:bodyPr>
          <a:lstStyle/>
          <a:p>
            <a:pPr defTabSz="913926"/>
            <a:r>
              <a:rPr lang="en-US" sz="2000" b="1" dirty="0">
                <a:solidFill>
                  <a:prstClr val="black"/>
                </a:solidFill>
              </a:rPr>
              <a:t>Team Leader = Treasurer</a:t>
            </a:r>
          </a:p>
          <a:p>
            <a:pPr defTabSz="913926"/>
            <a:r>
              <a:rPr lang="en-US" sz="2000" u="sng" dirty="0">
                <a:solidFill>
                  <a:prstClr val="black"/>
                </a:solidFill>
              </a:rPr>
              <a:t>Treasurer-Elect/ASM Liaison</a:t>
            </a:r>
          </a:p>
          <a:p>
            <a:pPr defTabSz="913926"/>
            <a:r>
              <a:rPr lang="en-US" sz="2000" dirty="0">
                <a:solidFill>
                  <a:prstClr val="black"/>
                </a:solidFill>
              </a:rPr>
              <a:t>Membership C</a:t>
            </a:r>
            <a:r>
              <a:rPr lang="en-US" sz="2000" dirty="0" smtClean="0">
                <a:solidFill>
                  <a:prstClr val="black"/>
                </a:solidFill>
              </a:rPr>
              <a:t>hair</a:t>
            </a:r>
            <a:endParaRPr lang="en-US" sz="2000" dirty="0">
              <a:solidFill>
                <a:prstClr val="black"/>
              </a:solidFill>
            </a:endParaRPr>
          </a:p>
          <a:p>
            <a:pPr defTabSz="913926"/>
            <a:r>
              <a:rPr lang="en-US" sz="2000" dirty="0">
                <a:solidFill>
                  <a:prstClr val="black"/>
                </a:solidFill>
              </a:rPr>
              <a:t>Fundraising co-chairs</a:t>
            </a:r>
          </a:p>
          <a:p>
            <a:pPr defTabSz="913926"/>
            <a:r>
              <a:rPr lang="en-US" sz="2000" dirty="0">
                <a:solidFill>
                  <a:prstClr val="black"/>
                </a:solidFill>
              </a:rPr>
              <a:t>Professionalism co-chairs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048000"/>
            <a:ext cx="9525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Elbow Connector 11"/>
          <p:cNvCxnSpPr/>
          <p:nvPr/>
        </p:nvCxnSpPr>
        <p:spPr>
          <a:xfrm rot="16200000" flipH="1">
            <a:off x="8534406" y="3581399"/>
            <a:ext cx="381003" cy="76202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24800" y="2133600"/>
            <a:ext cx="990600" cy="123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28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</a:rPr>
              <a:t>WS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</a:rPr>
              <a:t>PS</a:t>
            </a:r>
            <a:r>
              <a:rPr lang="en-US" dirty="0" smtClean="0"/>
              <a:t> Community Outreach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1559126"/>
              </p:ext>
            </p:extLst>
          </p:nvPr>
        </p:nvGraphicFramePr>
        <p:xfrm>
          <a:off x="533400" y="457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" y="1417638"/>
            <a:ext cx="13716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7" rIns="91390" bIns="45697" rtlCol="0" anchor="ctr"/>
          <a:lstStyle/>
          <a:p>
            <a:pPr algn="ctr" defTabSz="913926"/>
            <a:r>
              <a:rPr lang="en-US" dirty="0">
                <a:solidFill>
                  <a:prstClr val="white"/>
                </a:solidFill>
              </a:rPr>
              <a:t>DPH-1 Rep</a:t>
            </a:r>
          </a:p>
        </p:txBody>
      </p:sp>
      <p:sp>
        <p:nvSpPr>
          <p:cNvPr id="3" name="Rectangle 2"/>
          <p:cNvSpPr/>
          <p:nvPr/>
        </p:nvSpPr>
        <p:spPr>
          <a:xfrm>
            <a:off x="7093790" y="3175769"/>
            <a:ext cx="174541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7" rIns="91390" bIns="45697" rtlCol="0" anchor="ctr"/>
          <a:lstStyle/>
          <a:p>
            <a:pPr algn="ctr" defTabSz="913926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72300" y="2286003"/>
            <a:ext cx="182161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7" rIns="91390" bIns="45697" rtlCol="0" anchor="ctr"/>
          <a:lstStyle/>
          <a:p>
            <a:pPr algn="ctr" defTabSz="913926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4166369"/>
            <a:ext cx="5029200" cy="2308278"/>
          </a:xfrm>
          <a:prstGeom prst="rect">
            <a:avLst/>
          </a:prstGeom>
        </p:spPr>
        <p:txBody>
          <a:bodyPr wrap="square" lIns="91390" tIns="45697" rIns="91390" bIns="45697">
            <a:spAutoFit/>
          </a:bodyPr>
          <a:lstStyle/>
          <a:p>
            <a:pPr defTabSz="913926"/>
            <a:r>
              <a:rPr lang="en-US" sz="2400" b="1" dirty="0">
                <a:solidFill>
                  <a:prstClr val="black"/>
                </a:solidFill>
              </a:rPr>
              <a:t>Team Leader </a:t>
            </a:r>
            <a:r>
              <a:rPr lang="en-US" sz="2400" b="1" dirty="0" smtClean="0">
                <a:solidFill>
                  <a:prstClr val="black"/>
                </a:solidFill>
              </a:rPr>
              <a:t>= Emily</a:t>
            </a:r>
            <a:endParaRPr lang="en-US" sz="2400" b="1" dirty="0">
              <a:solidFill>
                <a:prstClr val="black"/>
              </a:solidFill>
            </a:endParaRPr>
          </a:p>
          <a:p>
            <a:pPr defTabSz="913926"/>
            <a:r>
              <a:rPr lang="en-US" sz="2400" dirty="0">
                <a:solidFill>
                  <a:prstClr val="black"/>
                </a:solidFill>
              </a:rPr>
              <a:t>Operation Heart</a:t>
            </a:r>
          </a:p>
          <a:p>
            <a:pPr defTabSz="913926"/>
            <a:r>
              <a:rPr lang="en-US" sz="2400" dirty="0">
                <a:solidFill>
                  <a:prstClr val="black"/>
                </a:solidFill>
              </a:rPr>
              <a:t>Operation Airways</a:t>
            </a:r>
          </a:p>
          <a:p>
            <a:pPr defTabSz="913926"/>
            <a:r>
              <a:rPr lang="en-US" sz="2400" dirty="0">
                <a:solidFill>
                  <a:prstClr val="black"/>
                </a:solidFill>
              </a:rPr>
              <a:t>Operation Self-Care</a:t>
            </a:r>
          </a:p>
          <a:p>
            <a:pPr defTabSz="913926"/>
            <a:r>
              <a:rPr lang="en-US" sz="2400" dirty="0">
                <a:solidFill>
                  <a:prstClr val="black"/>
                </a:solidFill>
              </a:rPr>
              <a:t>Operation Immunizations</a:t>
            </a:r>
          </a:p>
          <a:p>
            <a:pPr defTabSz="913926"/>
            <a:r>
              <a:rPr lang="en-US" sz="2400" dirty="0">
                <a:solidFill>
                  <a:prstClr val="black"/>
                </a:solidFill>
              </a:rPr>
              <a:t>Operation </a:t>
            </a:r>
            <a:r>
              <a:rPr lang="en-US" sz="2400" dirty="0" smtClean="0">
                <a:solidFill>
                  <a:prstClr val="black"/>
                </a:solidFill>
              </a:rPr>
              <a:t>Diabetes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48200" y="4168676"/>
            <a:ext cx="5029200" cy="2308278"/>
          </a:xfrm>
          <a:prstGeom prst="rect">
            <a:avLst/>
          </a:prstGeom>
        </p:spPr>
        <p:txBody>
          <a:bodyPr wrap="square" lIns="91390" tIns="45697" rIns="91390" bIns="45697">
            <a:spAutoFit/>
          </a:bodyPr>
          <a:lstStyle/>
          <a:p>
            <a:pPr defTabSz="913926"/>
            <a:r>
              <a:rPr lang="en-US" sz="2400" b="1" dirty="0">
                <a:solidFill>
                  <a:prstClr val="black"/>
                </a:solidFill>
              </a:rPr>
              <a:t>Team Leader = </a:t>
            </a:r>
            <a:r>
              <a:rPr lang="en-US" sz="2400" b="1" dirty="0" smtClean="0">
                <a:solidFill>
                  <a:prstClr val="black"/>
                </a:solidFill>
              </a:rPr>
              <a:t>Kara</a:t>
            </a:r>
            <a:endParaRPr lang="en-US" sz="2400" b="1" dirty="0">
              <a:solidFill>
                <a:prstClr val="black"/>
              </a:solidFill>
            </a:endParaRPr>
          </a:p>
          <a:p>
            <a:pPr defTabSz="913926"/>
            <a:r>
              <a:rPr lang="en-US" sz="2400" dirty="0" smtClean="0">
                <a:solidFill>
                  <a:prstClr val="black"/>
                </a:solidFill>
              </a:rPr>
              <a:t>Med </a:t>
            </a:r>
            <a:r>
              <a:rPr lang="en-US" sz="2400" dirty="0">
                <a:solidFill>
                  <a:prstClr val="black"/>
                </a:solidFill>
              </a:rPr>
              <a:t>Drop</a:t>
            </a:r>
          </a:p>
          <a:p>
            <a:pPr defTabSz="913926"/>
            <a:r>
              <a:rPr lang="en-US" sz="2400" dirty="0">
                <a:solidFill>
                  <a:prstClr val="black"/>
                </a:solidFill>
              </a:rPr>
              <a:t>Generation Rx</a:t>
            </a:r>
          </a:p>
          <a:p>
            <a:pPr defTabSz="913926"/>
            <a:r>
              <a:rPr lang="en-US" sz="2400" dirty="0">
                <a:solidFill>
                  <a:prstClr val="black"/>
                </a:solidFill>
              </a:rPr>
              <a:t>Organ Donation Awareness</a:t>
            </a:r>
          </a:p>
          <a:p>
            <a:pPr defTabSz="913926"/>
            <a:r>
              <a:rPr lang="en-US" sz="2400" dirty="0" smtClean="0">
                <a:solidFill>
                  <a:prstClr val="black"/>
                </a:solidFill>
              </a:rPr>
              <a:t>PHP/ PSW United</a:t>
            </a:r>
            <a:r>
              <a:rPr lang="en-US" sz="2400" dirty="0">
                <a:solidFill>
                  <a:prstClr val="black"/>
                </a:solidFill>
              </a:rPr>
              <a:t>-</a:t>
            </a:r>
            <a:r>
              <a:rPr lang="en-US" sz="2400" dirty="0" smtClean="0">
                <a:solidFill>
                  <a:prstClr val="black"/>
                </a:solidFill>
              </a:rPr>
              <a:t>Way</a:t>
            </a:r>
          </a:p>
          <a:p>
            <a:pPr defTabSz="913926"/>
            <a:r>
              <a:rPr lang="en-US" sz="2400" dirty="0" err="1" smtClean="0">
                <a:solidFill>
                  <a:prstClr val="black"/>
                </a:solidFill>
              </a:rPr>
              <a:t>MEDiC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886200"/>
            <a:ext cx="10668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810000"/>
            <a:ext cx="964882" cy="129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07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1316</Words>
  <Application>Microsoft Macintosh PowerPoint</Application>
  <PresentationFormat>On-screen Show (4:3)</PresentationFormat>
  <Paragraphs>313</Paragraphs>
  <Slides>35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Berlin Sans FB</vt:lpstr>
      <vt:lpstr>Calibri</vt:lpstr>
      <vt:lpstr>Calibri Light</vt:lpstr>
      <vt:lpstr>Engravers MT</vt:lpstr>
      <vt:lpstr>SimSun</vt:lpstr>
      <vt:lpstr>Wingdings</vt:lpstr>
      <vt:lpstr>Arial</vt:lpstr>
      <vt:lpstr>3_Office Theme</vt:lpstr>
      <vt:lpstr>Wisconsin Society of Pharmacy Students</vt:lpstr>
      <vt:lpstr>Agenda</vt:lpstr>
      <vt:lpstr>Attendance and Food Tickets</vt:lpstr>
      <vt:lpstr>WSPS Framework and Structure</vt:lpstr>
      <vt:lpstr>WSPS Team Professional Affairs (PA)</vt:lpstr>
      <vt:lpstr>WSPS Team Communications</vt:lpstr>
      <vt:lpstr>DPH-1 Class Representative</vt:lpstr>
      <vt:lpstr>WSPS Team Organizational Fairs</vt:lpstr>
      <vt:lpstr>WSPS Community Outreach</vt:lpstr>
      <vt:lpstr>WSPS Student Senate Representative</vt:lpstr>
      <vt:lpstr>Our WSPS Advisors </vt:lpstr>
      <vt:lpstr>What can WSPS Give YOU?</vt:lpstr>
      <vt:lpstr>Golf Outing – THANK YOU!</vt:lpstr>
      <vt:lpstr>PSW Journal Club 2016-2017</vt:lpstr>
      <vt:lpstr>Updates From Student Senate</vt:lpstr>
      <vt:lpstr>Our WSPS Board </vt:lpstr>
      <vt:lpstr>Conferences</vt:lpstr>
      <vt:lpstr>PSW Annual</vt:lpstr>
      <vt:lpstr>PSW Annual</vt:lpstr>
      <vt:lpstr>APhA-ASP MRM</vt:lpstr>
      <vt:lpstr>ASHP Midyear Clinical Meeting</vt:lpstr>
      <vt:lpstr>ASHP Midyear Clinical Meeting</vt:lpstr>
      <vt:lpstr>ASHP Midyear Clinical Meeting</vt:lpstr>
      <vt:lpstr>PSW Legislative Day</vt:lpstr>
      <vt:lpstr>APhA Annual Meeting 2016</vt:lpstr>
      <vt:lpstr>Networking</vt:lpstr>
      <vt:lpstr>Policy</vt:lpstr>
      <vt:lpstr>Professional Development</vt:lpstr>
      <vt:lpstr>APhA Annual 2017</vt:lpstr>
      <vt:lpstr>PSW Educational Conference</vt:lpstr>
      <vt:lpstr>Professionalism at Conferences</vt:lpstr>
      <vt:lpstr>Upcoming WSPS General Meetings</vt:lpstr>
      <vt:lpstr>WSPS Community Outreach Rules</vt:lpstr>
      <vt:lpstr>COPs Hours Sign-Up</vt:lpstr>
      <vt:lpstr>TIME TO EAT!</vt:lpstr>
    </vt:vector>
  </TitlesOfParts>
  <Company>Microsoft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Consistent Slide Deck Background</dc:title>
  <dc:creator>Teresa</dc:creator>
  <cp:lastModifiedBy>Alanna Benaszeski</cp:lastModifiedBy>
  <cp:revision>44</cp:revision>
  <dcterms:created xsi:type="dcterms:W3CDTF">2016-01-24T14:56:47Z</dcterms:created>
  <dcterms:modified xsi:type="dcterms:W3CDTF">2016-09-21T15:54:41Z</dcterms:modified>
</cp:coreProperties>
</file>