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1" r:id="rId5"/>
    <p:sldId id="270" r:id="rId6"/>
    <p:sldId id="261" r:id="rId7"/>
    <p:sldId id="262" r:id="rId8"/>
    <p:sldId id="263" r:id="rId9"/>
    <p:sldId id="264" r:id="rId10"/>
    <p:sldId id="260" r:id="rId11"/>
    <p:sldId id="265" r:id="rId12"/>
    <p:sldId id="272" r:id="rId13"/>
    <p:sldId id="273" r:id="rId14"/>
    <p:sldId id="274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3273B-7C00-4A4C-8779-BD832AF5416E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5A0C8-F541-234A-BD97-038F2170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8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 </a:t>
            </a:r>
            <a:r>
              <a:rPr lang="en-US" dirty="0" err="1" smtClean="0"/>
              <a:t>Som</a:t>
            </a:r>
            <a:r>
              <a:rPr lang="en-US" dirty="0" smtClean="0"/>
              <a:t> – Edited the whole </a:t>
            </a:r>
            <a:r>
              <a:rPr lang="en-US" dirty="0" err="1" smtClean="0"/>
              <a:t>pharmflix</a:t>
            </a:r>
            <a:r>
              <a:rPr lang="en-US" baseline="0" dirty="0" smtClean="0"/>
              <a:t> video</a:t>
            </a:r>
          </a:p>
          <a:p>
            <a:r>
              <a:rPr lang="en-US" baseline="0" dirty="0" smtClean="0"/>
              <a:t>Zach </a:t>
            </a:r>
            <a:r>
              <a:rPr lang="en-US" baseline="0" dirty="0" err="1" smtClean="0"/>
              <a:t>Stoiberg</a:t>
            </a:r>
            <a:r>
              <a:rPr lang="en-US" baseline="0" dirty="0" smtClean="0"/>
              <a:t> – ODA volunteer was both </a:t>
            </a:r>
            <a:r>
              <a:rPr lang="en-US" baseline="0" dirty="0" err="1" smtClean="0"/>
              <a:t>dottie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dottie’s</a:t>
            </a:r>
            <a:r>
              <a:rPr lang="en-US" baseline="0" dirty="0" smtClean="0"/>
              <a:t> escort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A0C8-F541-234A-BD97-038F217023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4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 </a:t>
            </a:r>
            <a:r>
              <a:rPr lang="en-US" dirty="0" err="1" smtClean="0"/>
              <a:t>Som</a:t>
            </a:r>
            <a:r>
              <a:rPr lang="en-US" dirty="0" smtClean="0"/>
              <a:t> – Edited the whole </a:t>
            </a:r>
            <a:r>
              <a:rPr lang="en-US" dirty="0" err="1" smtClean="0"/>
              <a:t>pharmflix</a:t>
            </a:r>
            <a:r>
              <a:rPr lang="en-US" baseline="0" dirty="0" smtClean="0"/>
              <a:t> video</a:t>
            </a:r>
          </a:p>
          <a:p>
            <a:r>
              <a:rPr lang="en-US" baseline="0" dirty="0" smtClean="0"/>
              <a:t>Zach </a:t>
            </a:r>
            <a:r>
              <a:rPr lang="en-US" baseline="0" dirty="0" err="1" smtClean="0"/>
              <a:t>Stoiberg</a:t>
            </a:r>
            <a:r>
              <a:rPr lang="en-US" baseline="0" dirty="0" smtClean="0"/>
              <a:t> – ODA volunteer was both </a:t>
            </a:r>
            <a:r>
              <a:rPr lang="en-US" baseline="0" dirty="0" err="1" smtClean="0"/>
              <a:t>dottie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dottie’s</a:t>
            </a:r>
            <a:r>
              <a:rPr lang="en-US" baseline="0" dirty="0" smtClean="0"/>
              <a:t> escort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A0C8-F541-234A-BD97-038F217023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4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Zach </a:t>
            </a:r>
            <a:r>
              <a:rPr lang="en-US" dirty="0" err="1" smtClean="0"/>
              <a:t>Pedretti</a:t>
            </a:r>
            <a:endParaRPr lang="en-US" dirty="0" smtClean="0"/>
          </a:p>
          <a:p>
            <a:r>
              <a:rPr lang="en-US" dirty="0" smtClean="0"/>
              <a:t>Brooke Geiger</a:t>
            </a:r>
          </a:p>
          <a:p>
            <a:r>
              <a:rPr lang="en-US" dirty="0" err="1" smtClean="0"/>
              <a:t>Alanna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A0C8-F541-234A-BD97-038F217023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4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 </a:t>
            </a:r>
            <a:r>
              <a:rPr lang="en-US" dirty="0" err="1" smtClean="0"/>
              <a:t>Som</a:t>
            </a:r>
            <a:r>
              <a:rPr lang="en-US" dirty="0" smtClean="0"/>
              <a:t> – Edited the whole </a:t>
            </a:r>
            <a:r>
              <a:rPr lang="en-US" dirty="0" err="1" smtClean="0"/>
              <a:t>pharmflix</a:t>
            </a:r>
            <a:r>
              <a:rPr lang="en-US" baseline="0" dirty="0" smtClean="0"/>
              <a:t> video</a:t>
            </a:r>
          </a:p>
          <a:p>
            <a:r>
              <a:rPr lang="en-US" baseline="0" dirty="0" smtClean="0"/>
              <a:t>Zach </a:t>
            </a:r>
            <a:r>
              <a:rPr lang="en-US" baseline="0" dirty="0" err="1" smtClean="0"/>
              <a:t>Stoiberg</a:t>
            </a:r>
            <a:r>
              <a:rPr lang="en-US" baseline="0" dirty="0" smtClean="0"/>
              <a:t> – ODA volunteer was both </a:t>
            </a:r>
            <a:r>
              <a:rPr lang="en-US" baseline="0" dirty="0" err="1" smtClean="0"/>
              <a:t>dottie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dottie’s</a:t>
            </a:r>
            <a:r>
              <a:rPr lang="en-US" baseline="0" dirty="0" smtClean="0"/>
              <a:t> escort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5A0C8-F541-234A-BD97-038F217023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4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9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7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1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4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3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6633-A0F2-B442-9138-142149F969B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5CA3-3D36-0148-993A-100E138F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3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19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Wisconsin Society of Pharmacy Students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119" y="4876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General Meeting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December 5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, 2016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5:00 pm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16" y="2209800"/>
            <a:ext cx="2132875" cy="24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01867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5927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Pharmflix</a:t>
            </a:r>
            <a:r>
              <a:rPr lang="en-US" b="1" dirty="0" smtClean="0">
                <a:solidFill>
                  <a:schemeClr val="bg1"/>
                </a:solidFill>
              </a:rPr>
              <a:t> Video Premiere!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01867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5927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Awards!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HOLY COW AWARD!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" y="2590800"/>
            <a:ext cx="4393721" cy="400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35784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HOLY COW! GREAT JOB!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090876"/>
            <a:ext cx="3733800" cy="22467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This DPH-1 member has volunteered with multiple OA events and has gone above her COPs hour requirement!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09800"/>
            <a:ext cx="4648200" cy="40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0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6" y="2519368"/>
            <a:ext cx="3068272" cy="38387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670" y="34638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HOLY COW AWARD GOES TO…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1012" y="1867520"/>
            <a:ext cx="2933700" cy="533400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Elyse Keating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20" y="2286000"/>
            <a:ext cx="4376230" cy="4357687"/>
          </a:xfrm>
          <a:prstGeom prst="rect">
            <a:avLst/>
          </a:prstGeom>
        </p:spPr>
      </p:pic>
      <p:sp>
        <p:nvSpPr>
          <p:cNvPr id="9" name="Speech Bubble: Oval 8"/>
          <p:cNvSpPr/>
          <p:nvPr/>
        </p:nvSpPr>
        <p:spPr>
          <a:xfrm rot="18573892" flipH="1">
            <a:off x="2865352" y="3792441"/>
            <a:ext cx="2991676" cy="1725803"/>
          </a:xfrm>
          <a:prstGeom prst="wedgeEllipse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6682" y="4038600"/>
            <a:ext cx="234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Great Job Elyse!</a:t>
            </a:r>
          </a:p>
        </p:txBody>
      </p:sp>
    </p:spTree>
    <p:extLst>
      <p:ext uri="{BB962C8B-B14F-4D97-AF65-F5344CB8AC3E}">
        <p14:creationId xmlns:p14="http://schemas.microsoft.com/office/powerpoint/2010/main" val="3788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33637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697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Honorable Mentions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713" y="4873749"/>
            <a:ext cx="131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 </a:t>
            </a:r>
            <a:r>
              <a:rPr lang="en-US" dirty="0" err="1" smtClean="0"/>
              <a:t>Som</a:t>
            </a:r>
            <a:r>
              <a:rPr lang="en-US" dirty="0" smtClean="0"/>
              <a:t> Kim </a:t>
            </a:r>
          </a:p>
          <a:p>
            <a:r>
              <a:rPr lang="en-US" dirty="0" smtClean="0"/>
              <a:t>DPH-1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33" y="4873749"/>
            <a:ext cx="1410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Zach </a:t>
            </a:r>
            <a:r>
              <a:rPr lang="en-US" dirty="0" err="1" smtClean="0"/>
              <a:t>Stueber</a:t>
            </a:r>
            <a:endParaRPr lang="en-US" dirty="0" smtClean="0"/>
          </a:p>
          <a:p>
            <a:r>
              <a:rPr lang="en-US" dirty="0" smtClean="0"/>
              <a:t>DPH-2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79366" y="6001435"/>
            <a:ext cx="403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Lauren O’Dell, Christina Tran, Crystal </a:t>
            </a:r>
            <a:r>
              <a:rPr lang="en-US" dirty="0" err="1" smtClean="0"/>
              <a:t>Vue</a:t>
            </a:r>
            <a:endParaRPr lang="en-US" dirty="0" smtClean="0"/>
          </a:p>
          <a:p>
            <a:pPr algn="ctr"/>
            <a:r>
              <a:rPr lang="en-US" dirty="0" smtClean="0"/>
              <a:t>DPH-3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884" y="2232329"/>
            <a:ext cx="1955231" cy="2446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132" y="2232329"/>
            <a:ext cx="2025195" cy="2533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59" y="2232329"/>
            <a:ext cx="2452980" cy="306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814" y="2266651"/>
            <a:ext cx="2487308" cy="31118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601" y="2266651"/>
            <a:ext cx="2487308" cy="31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490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Member of the Semester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7409"/>
            <a:ext cx="8229600" cy="1694729"/>
          </a:xfrm>
        </p:spPr>
        <p:txBody>
          <a:bodyPr/>
          <a:lstStyle/>
          <a:p>
            <a:pPr algn="ctr"/>
            <a:r>
              <a:rPr lang="en-US" dirty="0" smtClean="0"/>
              <a:t>This second year student went above and beyond by volunteering for a lot of events and attended MRM in Cincinnati this year!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38" y="1608135"/>
            <a:ext cx="2797441" cy="3499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7705" y="5491181"/>
            <a:ext cx="1307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John </a:t>
            </a:r>
            <a:r>
              <a:rPr lang="en-US" dirty="0" err="1" smtClean="0"/>
              <a:t>Rutsch</a:t>
            </a:r>
            <a:endParaRPr lang="en-US" dirty="0" smtClean="0"/>
          </a:p>
          <a:p>
            <a:pPr algn="ctr"/>
            <a:r>
              <a:rPr lang="en-US" dirty="0" smtClean="0"/>
              <a:t>DPH-2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33637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697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Board Member Shout Outs!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334" y="5663159"/>
            <a:ext cx="1422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Zach </a:t>
            </a:r>
            <a:r>
              <a:rPr lang="en-US" dirty="0" err="1" smtClean="0"/>
              <a:t>Pedretti</a:t>
            </a:r>
            <a:endParaRPr lang="en-US" dirty="0" smtClean="0"/>
          </a:p>
          <a:p>
            <a:pPr algn="ctr"/>
            <a:r>
              <a:rPr lang="en-US" dirty="0" smtClean="0"/>
              <a:t>DPH-2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9920" y="5663159"/>
            <a:ext cx="152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Brooke Geiger</a:t>
            </a:r>
          </a:p>
          <a:p>
            <a:pPr algn="ctr"/>
            <a:r>
              <a:rPr lang="en-US" dirty="0" smtClean="0"/>
              <a:t>DPH-3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4343" y="5663159"/>
            <a:ext cx="190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Alanna</a:t>
            </a:r>
            <a:r>
              <a:rPr lang="en-US" dirty="0" smtClean="0"/>
              <a:t> </a:t>
            </a:r>
            <a:r>
              <a:rPr lang="en-US" dirty="0" err="1" smtClean="0"/>
              <a:t>Benaszeski</a:t>
            </a:r>
            <a:endParaRPr lang="en-US" dirty="0" smtClean="0"/>
          </a:p>
          <a:p>
            <a:pPr algn="ctr"/>
            <a:r>
              <a:rPr lang="en-US" dirty="0" smtClean="0"/>
              <a:t>DPH-2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0733"/>
            <a:ext cx="2264909" cy="2833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035" y="2640733"/>
            <a:ext cx="2264910" cy="2833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178" y="2640733"/>
            <a:ext cx="2273342" cy="28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84706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8766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Thanks for coming!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0385" y="4702138"/>
            <a:ext cx="420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Good luck on finals!!!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04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 smtClean="0"/>
              <a:t>Announcements</a:t>
            </a:r>
          </a:p>
          <a:p>
            <a:pPr lvl="1"/>
            <a:r>
              <a:rPr lang="en-US" dirty="0" err="1" smtClean="0"/>
              <a:t>Pharmflix</a:t>
            </a:r>
            <a:r>
              <a:rPr lang="en-US" dirty="0" smtClean="0"/>
              <a:t> video premiere</a:t>
            </a:r>
          </a:p>
          <a:p>
            <a:pPr lvl="1"/>
            <a:r>
              <a:rPr lang="en-US" dirty="0" smtClean="0"/>
              <a:t>Recognition Awards!</a:t>
            </a:r>
          </a:p>
          <a:p>
            <a:pPr lvl="1"/>
            <a:r>
              <a:rPr lang="en-US" dirty="0" smtClean="0"/>
              <a:t>Dinner!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700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59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Upcoming Events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 smtClean="0"/>
              <a:t>Legislative Day</a:t>
            </a:r>
          </a:p>
          <a:p>
            <a:pPr marL="457200" lvl="1" indent="0" algn="ctr">
              <a:buNone/>
            </a:pPr>
            <a:r>
              <a:rPr lang="en-US" dirty="0" smtClean="0"/>
              <a:t>March 2</a:t>
            </a:r>
            <a:r>
              <a:rPr lang="en-US" baseline="30000" dirty="0" smtClean="0"/>
              <a:t>nd</a:t>
            </a:r>
            <a:r>
              <a:rPr lang="en-US" dirty="0" smtClean="0"/>
              <a:t>, 2017 @ Monona Terrace</a:t>
            </a:r>
            <a:endParaRPr lang="en-US" dirty="0"/>
          </a:p>
          <a:p>
            <a:pPr marL="457200" lvl="1" indent="0" algn="ctr">
              <a:buNone/>
            </a:pPr>
            <a:endParaRPr lang="en-US" b="1" dirty="0" smtClean="0"/>
          </a:p>
          <a:p>
            <a:pPr marL="457200" lvl="1" indent="0" algn="ctr">
              <a:buNone/>
            </a:pPr>
            <a:r>
              <a:rPr lang="en-US" b="1" dirty="0" err="1" smtClean="0"/>
              <a:t>APhA</a:t>
            </a:r>
            <a:r>
              <a:rPr lang="en-US" b="1" dirty="0" smtClean="0"/>
              <a:t> Annual</a:t>
            </a:r>
          </a:p>
          <a:p>
            <a:pPr marL="457200" lvl="1" indent="0" algn="ctr">
              <a:buNone/>
            </a:pPr>
            <a:r>
              <a:rPr lang="en-US" dirty="0" smtClean="0"/>
              <a:t>March 24-27,2017 in San Francisco! </a:t>
            </a:r>
            <a:endParaRPr lang="en-US" dirty="0"/>
          </a:p>
          <a:p>
            <a:pPr marL="457200" lvl="1" indent="0" algn="ctr">
              <a:buNone/>
            </a:pPr>
            <a:endParaRPr lang="en-US" b="1" dirty="0" smtClean="0"/>
          </a:p>
          <a:p>
            <a:pPr marL="457200" lvl="1" indent="0" algn="ctr">
              <a:buNone/>
            </a:pPr>
            <a:r>
              <a:rPr lang="en-US" b="1" dirty="0" smtClean="0"/>
              <a:t>Conference tab on Website!</a:t>
            </a:r>
          </a:p>
        </p:txBody>
      </p:sp>
    </p:spTree>
    <p:extLst>
      <p:ext uri="{BB962C8B-B14F-4D97-AF65-F5344CB8AC3E}">
        <p14:creationId xmlns:p14="http://schemas.microsoft.com/office/powerpoint/2010/main" val="33925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59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Elections!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95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 smtClean="0"/>
              <a:t>Start thinking about if you would like to run for a position!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 smtClean="0"/>
              <a:t>President-Elect and Co-Docs will be elected at our February Meeting.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 smtClean="0"/>
              <a:t>Feel free to reach out to anyone on the board!</a:t>
            </a:r>
          </a:p>
        </p:txBody>
      </p:sp>
    </p:spTree>
    <p:extLst>
      <p:ext uri="{BB962C8B-B14F-4D97-AF65-F5344CB8AC3E}">
        <p14:creationId xmlns:p14="http://schemas.microsoft.com/office/powerpoint/2010/main" val="14279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559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Update on Semester Stats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915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Updates From Student Senate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Thank you!!</a:t>
            </a:r>
          </a:p>
          <a:p>
            <a:endParaRPr lang="en-US" b="1" dirty="0"/>
          </a:p>
          <a:p>
            <a:r>
              <a:rPr lang="en-US" b="1" dirty="0" smtClean="0"/>
              <a:t>Update on the Restructuring of the School Calendar</a:t>
            </a:r>
          </a:p>
          <a:p>
            <a:endParaRPr lang="en-US" b="1" dirty="0"/>
          </a:p>
          <a:p>
            <a:r>
              <a:rPr lang="en-US" b="1" dirty="0" smtClean="0"/>
              <a:t>Link to the survey: </a:t>
            </a:r>
            <a:r>
              <a:rPr lang="en-US" u="sng" dirty="0"/>
              <a:t>https://</a:t>
            </a:r>
            <a:r>
              <a:rPr lang="en-US" u="sng" dirty="0" err="1" smtClean="0"/>
              <a:t>docs.google.com</a:t>
            </a:r>
            <a:r>
              <a:rPr lang="en-US" u="sng" dirty="0" smtClean="0"/>
              <a:t>/a/</a:t>
            </a:r>
            <a:r>
              <a:rPr lang="en-US" u="sng" dirty="0" err="1" smtClean="0"/>
              <a:t>wisc.edu</a:t>
            </a:r>
            <a:r>
              <a:rPr lang="en-US" u="sng" dirty="0" smtClean="0"/>
              <a:t>/forms/d/15VJ3UN1s4CILWpSIrIkEAzFEBQ_8cm3fl5MRQI2qZ4c/edit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109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Policy Related Presentations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7677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month: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TONIGHT: </a:t>
            </a:r>
            <a:r>
              <a:rPr lang="en-US" sz="2400" b="1" i="1" dirty="0"/>
              <a:t>“Pharmacist Involvement in the Opioid Epidemic”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Kate Hartkopf, Pharm. D, UW-Health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Room 2006 6:15 PM</a:t>
            </a:r>
          </a:p>
          <a:p>
            <a:endParaRPr lang="en-US" sz="2400" dirty="0"/>
          </a:p>
          <a:p>
            <a:r>
              <a:rPr lang="en-US" sz="2400" dirty="0"/>
              <a:t>Future Meetings: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ACPA Naloxone Lecture Series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Legislative Day: March 2</a:t>
            </a:r>
            <a:r>
              <a:rPr lang="en-US" sz="2400" baseline="30000" dirty="0"/>
              <a:t>nd</a:t>
            </a:r>
            <a:r>
              <a:rPr lang="en-US" sz="2400" dirty="0"/>
              <a:t> 2017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s://mccumberdaniels.files.wordpress.com/2011/08/gavel-and-boo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07" y="3909209"/>
            <a:ext cx="2498895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926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“90 Second Policy Challenge: November 2016”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101005"/>
            <a:ext cx="48196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Current Statistics: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0/1 Success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Last Month’s Error: +7s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Average Time: 97s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Average Error: +7s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Standard Deviation: N/A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2052" name="Picture 4" descr="http://blogs.psychcentral.com/observations/files/2012/12/iStock_000014047443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5730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“90 Second Policy Challenge: November 2016”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228600" y="6172200"/>
            <a:ext cx="8686800" cy="4572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228600" y="6172200"/>
            <a:ext cx="86868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690689"/>
            <a:ext cx="8305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Provider Status Update: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Negative: Losing around 40 co-sponsors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Positive: Keeping 259 of the 294 co-sponsors of H.R. 592 and 45 of the current 51 co-sponsors of S. 314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sz="2000" b="1" i="1" u="sng" dirty="0"/>
              <a:t>Local: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Controlled Substances Board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Enhanced Prescription Drug Monitoring Program (</a:t>
            </a:r>
            <a:r>
              <a:rPr lang="en-US" b="1" dirty="0" err="1"/>
              <a:t>ePDMP</a:t>
            </a:r>
            <a:r>
              <a:rPr lang="en-US" b="1" dirty="0"/>
              <a:t>) Rollout and New Regulations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i="1" u="sng" dirty="0"/>
              <a:t>National: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21</a:t>
            </a:r>
            <a:r>
              <a:rPr lang="en-US" sz="1600" b="1" baseline="30000" dirty="0">
                <a:solidFill>
                  <a:prstClr val="black"/>
                </a:solidFill>
              </a:rPr>
              <a:t>st</a:t>
            </a:r>
            <a:r>
              <a:rPr lang="en-US" sz="1600" b="1" dirty="0">
                <a:solidFill>
                  <a:prstClr val="black"/>
                </a:solidFill>
              </a:rPr>
              <a:t> Century act</a:t>
            </a:r>
            <a:endParaRPr lang="en-US" sz="2000" b="1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</a:t>
            </a:r>
            <a:r>
              <a:rPr lang="en-US" sz="1600" b="1" dirty="0"/>
              <a:t>Virginia declares opioid emergency”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“Arizona starts limiting Opioid Prescribing”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“</a:t>
            </a:r>
            <a:r>
              <a:rPr lang="en-US" sz="1600" b="1" dirty="0"/>
              <a:t>Heroin antidote to be sold without prescription in Iowa</a:t>
            </a:r>
            <a:r>
              <a:rPr lang="en-US" sz="1600" dirty="0"/>
              <a:t>”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228600" y="6172200"/>
            <a:ext cx="8686800" cy="457200"/>
          </a:xfrm>
          <a:prstGeom prst="round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3800" y="6200745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Time Up! </a:t>
            </a:r>
          </a:p>
        </p:txBody>
      </p:sp>
    </p:spTree>
    <p:extLst>
      <p:ext uri="{BB962C8B-B14F-4D97-AF65-F5344CB8AC3E}">
        <p14:creationId xmlns:p14="http://schemas.microsoft.com/office/powerpoint/2010/main" val="31680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9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436</Words>
  <Application>Microsoft Macintosh PowerPoint</Application>
  <PresentationFormat>On-screen Show (4:3)</PresentationFormat>
  <Paragraphs>108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Wisconsin Society of Pharmacy Students</vt:lpstr>
      <vt:lpstr>Agenda</vt:lpstr>
      <vt:lpstr>Upcoming Events</vt:lpstr>
      <vt:lpstr>Elections!</vt:lpstr>
      <vt:lpstr>Update on Semester Stats</vt:lpstr>
      <vt:lpstr>Updates From Student Senate</vt:lpstr>
      <vt:lpstr>Policy Related Presentations</vt:lpstr>
      <vt:lpstr>“90 Second Policy Challenge: November 2016”</vt:lpstr>
      <vt:lpstr>“90 Second Policy Challenge: November 2016”</vt:lpstr>
      <vt:lpstr>Pharmflix Video Premiere!</vt:lpstr>
      <vt:lpstr>Awards!</vt:lpstr>
      <vt:lpstr>THE HOLY COW AWARD!</vt:lpstr>
      <vt:lpstr>HOLY COW! GREAT JOB!</vt:lpstr>
      <vt:lpstr>THE HOLY COW AWARD GOES TO…</vt:lpstr>
      <vt:lpstr>Honorable Mentions</vt:lpstr>
      <vt:lpstr>Member of the Semester</vt:lpstr>
      <vt:lpstr>Board Member Shout Outs!</vt:lpstr>
      <vt:lpstr>Thanks for coming!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Society of Pharmacy Students</dc:title>
  <dc:creator>Heather Stoner</dc:creator>
  <cp:lastModifiedBy>Alanna Benaszeski</cp:lastModifiedBy>
  <cp:revision>10</cp:revision>
  <dcterms:created xsi:type="dcterms:W3CDTF">2016-12-05T03:01:01Z</dcterms:created>
  <dcterms:modified xsi:type="dcterms:W3CDTF">2016-12-08T14:44:03Z</dcterms:modified>
</cp:coreProperties>
</file>