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306" r:id="rId4"/>
    <p:sldId id="264" r:id="rId5"/>
    <p:sldId id="286" r:id="rId6"/>
    <p:sldId id="265" r:id="rId7"/>
    <p:sldId id="303" r:id="rId8"/>
    <p:sldId id="304" r:id="rId9"/>
    <p:sldId id="305" r:id="rId10"/>
    <p:sldId id="284" r:id="rId11"/>
    <p:sldId id="294" r:id="rId12"/>
    <p:sldId id="313" r:id="rId13"/>
    <p:sldId id="314" r:id="rId14"/>
    <p:sldId id="285" r:id="rId15"/>
    <p:sldId id="307" r:id="rId16"/>
    <p:sldId id="267" r:id="rId17"/>
    <p:sldId id="283" r:id="rId18"/>
    <p:sldId id="308" r:id="rId19"/>
    <p:sldId id="279" r:id="rId20"/>
    <p:sldId id="301" r:id="rId21"/>
    <p:sldId id="310" r:id="rId22"/>
    <p:sldId id="311" r:id="rId23"/>
    <p:sldId id="312" r:id="rId24"/>
    <p:sldId id="309" r:id="rId25"/>
    <p:sldId id="28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Treasurer Elect</a:t>
          </a:r>
          <a:endParaRPr lang="en-US" dirty="0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A152D4F3-2C2A-4444-93C1-5B7D171F70B2}" type="presOf" srcId="{59F8E8A3-D83B-4437-B078-C1F97144EFBD}" destId="{57A0A8EB-63EC-49CB-9C7E-FC1DD011F493}" srcOrd="0" destOrd="0" presId="urn:microsoft.com/office/officeart/2005/8/layout/orgChart1"/>
    <dgm:cxn modelId="{4F6A8658-EE0A-6B4F-BE5D-EE961FCFAABC}" type="presOf" srcId="{6DEC4C0B-A08B-4ABB-9A0E-EE83CDC8EAF1}" destId="{BCC64CCD-C0EA-45FE-96C8-5A56DA0F8843}" srcOrd="0" destOrd="0" presId="urn:microsoft.com/office/officeart/2005/8/layout/orgChart1"/>
    <dgm:cxn modelId="{CFBE54BB-F95C-9E47-99F9-9662D1A063A4}" type="presOf" srcId="{95666C54-99D5-47A2-9F5E-D4563152016F}" destId="{DCA2BA4B-19F9-4B10-934F-EF39AC7D648A}" srcOrd="1" destOrd="0" presId="urn:microsoft.com/office/officeart/2005/8/layout/orgChart1"/>
    <dgm:cxn modelId="{880A5E40-5692-0E40-B4DA-B11A801B1F62}" type="presOf" srcId="{59F8E8A3-D83B-4437-B078-C1F97144EFBD}" destId="{BC8323D7-3611-464B-9709-AD9A1212EE49}" srcOrd="1" destOrd="0" presId="urn:microsoft.com/office/officeart/2005/8/layout/orgChart1"/>
    <dgm:cxn modelId="{567F8077-F23B-ED4A-9381-294F00BA78CF}" type="presOf" srcId="{78534D34-3E49-45B4-8F39-A6C46DCCD6C1}" destId="{57564642-F8F8-4D57-9090-E55EC692A3BB}" srcOrd="0" destOrd="0" presId="urn:microsoft.com/office/officeart/2005/8/layout/orgChart1"/>
    <dgm:cxn modelId="{8236A4EA-186C-474C-BAD9-F3F3039E8799}" type="presOf" srcId="{D422A50C-2F7D-4C25-B815-C300F41A6EF6}" destId="{45C71445-DDE9-4867-8500-85602C855459}" srcOrd="0" destOrd="0" presId="urn:microsoft.com/office/officeart/2005/8/layout/orgChart1"/>
    <dgm:cxn modelId="{471DC468-517C-7E4B-816C-F630D8797FD0}" type="presOf" srcId="{16AB6688-4A8D-43A0-ABAE-0047D1E350C0}" destId="{4CD1F0CA-5340-4EAF-9C0A-59824D432B4D}" srcOrd="0" destOrd="0" presId="urn:microsoft.com/office/officeart/2005/8/layout/orgChart1"/>
    <dgm:cxn modelId="{EEBDC431-AE66-0B42-AE49-A00AF19D4CEE}" type="presOf" srcId="{57BE886E-96D6-4C90-99A9-DC4EDB239345}" destId="{E66F0222-8877-4CC7-BEAE-319B8AF23D8C}" srcOrd="1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7FAB745E-89FE-D840-A1F6-E5C37B73EE0C}" type="presOf" srcId="{E3829422-E995-4390-9D3A-FA95D666A020}" destId="{13C608E0-1E0B-460C-A312-61549027FB7F}" srcOrd="0" destOrd="0" presId="urn:microsoft.com/office/officeart/2005/8/layout/orgChart1"/>
    <dgm:cxn modelId="{48138F38-7C68-BC40-8458-A30C555D6555}" type="presOf" srcId="{55C0D72E-EFAF-45BA-A6B0-89F34F1C1F15}" destId="{41129FAF-F3AC-4CF7-891D-6345C6ADC1D8}" srcOrd="1" destOrd="0" presId="urn:microsoft.com/office/officeart/2005/8/layout/orgChart1"/>
    <dgm:cxn modelId="{3A92AE5C-9C5A-5348-BD4E-A47BB4C1144E}" type="presOf" srcId="{5E83910E-1D47-4914-BDFB-4FA44C537D8E}" destId="{BCFED121-3685-4492-A7D8-AE67243656E1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1295419A-1FB9-884D-B1C2-0A5F996E6994}" type="presOf" srcId="{C4129626-BF16-4663-ADC0-44DC61C82C87}" destId="{74235AAF-A480-4435-A425-DDEB499026FF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54E50884-EB21-FA4A-A5BC-F324589ADA19}" type="presOf" srcId="{1A5EAC6C-BB92-44D9-ACBA-F1E1FCA2BA6E}" destId="{774A8305-EA34-4BA0-BA77-7B3527E4B0CB}" srcOrd="0" destOrd="0" presId="urn:microsoft.com/office/officeart/2005/8/layout/orgChart1"/>
    <dgm:cxn modelId="{4EC1844A-CF5E-DB42-90D9-EEE7722C862B}" type="presOf" srcId="{8C1F7BFF-0030-4946-8C40-080E03F6CF42}" destId="{64BB6511-43BF-4D7F-8ED6-DE9F8436D62C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ABC69BAC-DDC9-8A4D-92CD-7E485C3F4636}" type="presOf" srcId="{FB7C48DE-0645-4111-B6C4-0035B5EDA151}" destId="{A5488426-4CA3-4445-94FD-BF23194C65DB}" srcOrd="1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BC761743-5F14-AF48-A2E3-B1F41612399C}" type="presOf" srcId="{0D261851-2701-4283-B7AA-EB330BC1C270}" destId="{DA6109A7-323F-4F3E-AC3E-6982E7D25359}" srcOrd="0" destOrd="0" presId="urn:microsoft.com/office/officeart/2005/8/layout/orgChart1"/>
    <dgm:cxn modelId="{301C383C-C227-914F-B98B-6F13747D2173}" type="presOf" srcId="{A4BB69B3-23BF-449E-BBCD-EEA0AE4ED6AE}" destId="{19AD2C21-FB11-4358-B71C-FDBEAAF3B3EB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D762DF17-C4D1-A547-AA82-5864C3431A66}" type="presOf" srcId="{C4129626-BF16-4663-ADC0-44DC61C82C87}" destId="{085A79A1-AFA4-4BA0-B07B-873A3CC14FF2}" srcOrd="1" destOrd="0" presId="urn:microsoft.com/office/officeart/2005/8/layout/orgChart1"/>
    <dgm:cxn modelId="{4360D595-0A1C-9647-8069-E74C9D02AFF5}" type="presOf" srcId="{C65BEA0C-269F-4DDA-857E-D1C53B9B62F0}" destId="{A2F9B3CD-0E20-495D-9585-3A91D1F355AD}" srcOrd="0" destOrd="0" presId="urn:microsoft.com/office/officeart/2005/8/layout/orgChart1"/>
    <dgm:cxn modelId="{E10BCA05-5FC6-2B43-8452-ABE40030C0E5}" type="presOf" srcId="{E3829422-E995-4390-9D3A-FA95D666A020}" destId="{3ED4E768-9133-440B-8160-4DE459D46B57}" srcOrd="1" destOrd="0" presId="urn:microsoft.com/office/officeart/2005/8/layout/orgChart1"/>
    <dgm:cxn modelId="{21F37FBB-86A8-3540-814A-7B78FEDF6128}" type="presOf" srcId="{7175D234-34F3-4AE0-95E4-2A5624687B0E}" destId="{C8C4C6E6-C972-4934-8E72-D18E651996E8}" srcOrd="0" destOrd="0" presId="urn:microsoft.com/office/officeart/2005/8/layout/orgChart1"/>
    <dgm:cxn modelId="{965AB3D5-7A29-7B46-950D-A79F651A192C}" type="presOf" srcId="{95666C54-99D5-47A2-9F5E-D4563152016F}" destId="{72B7C8D4-C8AD-414D-AEF1-2648A933C0B1}" srcOrd="0" destOrd="0" presId="urn:microsoft.com/office/officeart/2005/8/layout/orgChart1"/>
    <dgm:cxn modelId="{93C2ADD4-A9E6-B646-9BAC-3B143D225F41}" type="presOf" srcId="{0919D15E-CAD7-4265-9107-3C91A84F6C70}" destId="{F46BF960-7A1A-4844-B5F8-D3B85B7F3896}" srcOrd="1" destOrd="0" presId="urn:microsoft.com/office/officeart/2005/8/layout/orgChart1"/>
    <dgm:cxn modelId="{4FF1DAA0-60E7-9945-A663-07E457EA6305}" type="presOf" srcId="{57BE886E-96D6-4C90-99A9-DC4EDB239345}" destId="{15729573-D13E-49A7-A614-E8D56801821F}" srcOrd="0" destOrd="0" presId="urn:microsoft.com/office/officeart/2005/8/layout/orgChart1"/>
    <dgm:cxn modelId="{9E8803A7-DE07-5F43-93BE-0B2A8A07649B}" type="presOf" srcId="{6DEC4C0B-A08B-4ABB-9A0E-EE83CDC8EAF1}" destId="{8CC6369A-F47C-4CC1-8B79-AA08E04A8A87}" srcOrd="1" destOrd="0" presId="urn:microsoft.com/office/officeart/2005/8/layout/orgChart1"/>
    <dgm:cxn modelId="{7E716581-998A-834F-BAD6-269B58B2C39E}" type="presOf" srcId="{0919D15E-CAD7-4265-9107-3C91A84F6C70}" destId="{FD76C940-C946-4EA7-9029-42E560BA3A9A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F1D8DA22-79B0-CC4F-8E98-F5D814B56CE8}" type="presOf" srcId="{C9C879F4-D6D5-4F85-8E7D-9F7DAFDA7D60}" destId="{15B82103-87E0-4E5D-8E09-3F056A085EEA}" srcOrd="1" destOrd="0" presId="urn:microsoft.com/office/officeart/2005/8/layout/orgChart1"/>
    <dgm:cxn modelId="{4116A833-01DD-E041-9817-E6989C7D447B}" type="presOf" srcId="{7175D234-34F3-4AE0-95E4-2A5624687B0E}" destId="{0EB0DB71-6DEE-4271-9DAE-45279F930294}" srcOrd="1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6209132A-A7E5-004F-A4E2-265645787993}" type="presOf" srcId="{C9C879F4-D6D5-4F85-8E7D-9F7DAFDA7D60}" destId="{1C07E151-1B22-4421-8650-69DCBC8884CB}" srcOrd="0" destOrd="0" presId="urn:microsoft.com/office/officeart/2005/8/layout/orgChart1"/>
    <dgm:cxn modelId="{20CCD1D4-0541-8F48-AA22-B33BFE01E28B}" type="presOf" srcId="{595FCEE9-9105-4197-8E95-1C4A24685052}" destId="{8B3BADA2-BC2B-40BF-88EF-3DFB5D4D188C}" srcOrd="0" destOrd="0" presId="urn:microsoft.com/office/officeart/2005/8/layout/orgChart1"/>
    <dgm:cxn modelId="{070BA660-84C5-EE40-8B67-AC4D9FD303BA}" type="presOf" srcId="{FB7C48DE-0645-4111-B6C4-0035B5EDA151}" destId="{E9EF0D3B-B0E7-4256-8D05-DC5F8EB9964B}" srcOrd="0" destOrd="0" presId="urn:microsoft.com/office/officeart/2005/8/layout/orgChart1"/>
    <dgm:cxn modelId="{BFDAC1B9-B33E-CF45-9A6E-D9C9C999C8CC}" type="presOf" srcId="{C042C477-2B58-496F-95C0-7891A46FD0D2}" destId="{D083D481-DD5D-47DF-97A8-1D3C297C8B2B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32AFDEE-1121-6F41-8C98-7396D3CB045F}" type="presOf" srcId="{55C0D72E-EFAF-45BA-A6B0-89F34F1C1F15}" destId="{A0D08F08-E346-4506-9612-7B7439E21456}" srcOrd="0" destOrd="0" presId="urn:microsoft.com/office/officeart/2005/8/layout/orgChart1"/>
    <dgm:cxn modelId="{11BB5937-1829-6044-AEEB-F1BE8CE2CB19}" type="presParOf" srcId="{19AD2C21-FB11-4358-B71C-FDBEAAF3B3EB}" destId="{D99FFE22-E7D2-41CC-945E-F5B0D432AC34}" srcOrd="0" destOrd="0" presId="urn:microsoft.com/office/officeart/2005/8/layout/orgChart1"/>
    <dgm:cxn modelId="{CCC19D4A-A21A-DF4C-96FC-AE6EA85D38D9}" type="presParOf" srcId="{D99FFE22-E7D2-41CC-945E-F5B0D432AC34}" destId="{74E1C3D0-A725-4084-A6E0-EA3D54C74C9A}" srcOrd="0" destOrd="0" presId="urn:microsoft.com/office/officeart/2005/8/layout/orgChart1"/>
    <dgm:cxn modelId="{858A161D-1BD0-CE40-AEC3-4A03B43A145B}" type="presParOf" srcId="{74E1C3D0-A725-4084-A6E0-EA3D54C74C9A}" destId="{E9EF0D3B-B0E7-4256-8D05-DC5F8EB9964B}" srcOrd="0" destOrd="0" presId="urn:microsoft.com/office/officeart/2005/8/layout/orgChart1"/>
    <dgm:cxn modelId="{8728183A-AC92-C14E-AEAE-73ED223D5C9C}" type="presParOf" srcId="{74E1C3D0-A725-4084-A6E0-EA3D54C74C9A}" destId="{A5488426-4CA3-4445-94FD-BF23194C65DB}" srcOrd="1" destOrd="0" presId="urn:microsoft.com/office/officeart/2005/8/layout/orgChart1"/>
    <dgm:cxn modelId="{4D58D6F2-A121-1545-99E9-62E30BB39941}" type="presParOf" srcId="{D99FFE22-E7D2-41CC-945E-F5B0D432AC34}" destId="{BB21E2BD-C6D7-4644-ABC4-3BE7EF2B76D9}" srcOrd="1" destOrd="0" presId="urn:microsoft.com/office/officeart/2005/8/layout/orgChart1"/>
    <dgm:cxn modelId="{CA084C75-F9A0-DA46-8C62-AB3C6CB5677F}" type="presParOf" srcId="{BB21E2BD-C6D7-4644-ABC4-3BE7EF2B76D9}" destId="{8B3BADA2-BC2B-40BF-88EF-3DFB5D4D188C}" srcOrd="0" destOrd="0" presId="urn:microsoft.com/office/officeart/2005/8/layout/orgChart1"/>
    <dgm:cxn modelId="{424CBD31-FCB1-1944-A10B-B685A765C42B}" type="presParOf" srcId="{BB21E2BD-C6D7-4644-ABC4-3BE7EF2B76D9}" destId="{416109DA-E790-4C16-8DFC-3EAECEF35B3E}" srcOrd="1" destOrd="0" presId="urn:microsoft.com/office/officeart/2005/8/layout/orgChart1"/>
    <dgm:cxn modelId="{BA9C8073-D214-C54F-B581-83696F9A3B15}" type="presParOf" srcId="{416109DA-E790-4C16-8DFC-3EAECEF35B3E}" destId="{F41C94F9-AE61-4416-80DC-5EC35B49985C}" srcOrd="0" destOrd="0" presId="urn:microsoft.com/office/officeart/2005/8/layout/orgChart1"/>
    <dgm:cxn modelId="{8F3EE4B7-281D-454D-ADBA-BDBA139BC9AE}" type="presParOf" srcId="{F41C94F9-AE61-4416-80DC-5EC35B49985C}" destId="{1C07E151-1B22-4421-8650-69DCBC8884CB}" srcOrd="0" destOrd="0" presId="urn:microsoft.com/office/officeart/2005/8/layout/orgChart1"/>
    <dgm:cxn modelId="{B33CD8AE-A3D5-BB45-A008-5C85A7BBE6A2}" type="presParOf" srcId="{F41C94F9-AE61-4416-80DC-5EC35B49985C}" destId="{15B82103-87E0-4E5D-8E09-3F056A085EEA}" srcOrd="1" destOrd="0" presId="urn:microsoft.com/office/officeart/2005/8/layout/orgChart1"/>
    <dgm:cxn modelId="{DE7B543B-CC39-F940-9D4C-E48409BA36A1}" type="presParOf" srcId="{416109DA-E790-4C16-8DFC-3EAECEF35B3E}" destId="{F656FBD5-1C7C-4F55-AE09-74E6C1F26D28}" srcOrd="1" destOrd="0" presId="urn:microsoft.com/office/officeart/2005/8/layout/orgChart1"/>
    <dgm:cxn modelId="{6082CFA5-C292-3F4C-A9BF-7F0DE32464A0}" type="presParOf" srcId="{F656FBD5-1C7C-4F55-AE09-74E6C1F26D28}" destId="{D083D481-DD5D-47DF-97A8-1D3C297C8B2B}" srcOrd="0" destOrd="0" presId="urn:microsoft.com/office/officeart/2005/8/layout/orgChart1"/>
    <dgm:cxn modelId="{82937D05-D959-E549-858C-41F0675330F8}" type="presParOf" srcId="{F656FBD5-1C7C-4F55-AE09-74E6C1F26D28}" destId="{EB9551D9-3EC7-435F-AF18-7405BC0B8F2F}" srcOrd="1" destOrd="0" presId="urn:microsoft.com/office/officeart/2005/8/layout/orgChart1"/>
    <dgm:cxn modelId="{1E90CD8B-F950-2F46-8EA8-9B54D3F99600}" type="presParOf" srcId="{EB9551D9-3EC7-435F-AF18-7405BC0B8F2F}" destId="{DB60A80F-D7EA-4D4C-9110-D4408D1CB42A}" srcOrd="0" destOrd="0" presId="urn:microsoft.com/office/officeart/2005/8/layout/orgChart1"/>
    <dgm:cxn modelId="{CCF4D4A1-0BF3-1049-82E6-A4D45045F0F1}" type="presParOf" srcId="{DB60A80F-D7EA-4D4C-9110-D4408D1CB42A}" destId="{BCC64CCD-C0EA-45FE-96C8-5A56DA0F8843}" srcOrd="0" destOrd="0" presId="urn:microsoft.com/office/officeart/2005/8/layout/orgChart1"/>
    <dgm:cxn modelId="{15603EF2-46B3-AC45-87A3-AF240B4781B4}" type="presParOf" srcId="{DB60A80F-D7EA-4D4C-9110-D4408D1CB42A}" destId="{8CC6369A-F47C-4CC1-8B79-AA08E04A8A87}" srcOrd="1" destOrd="0" presId="urn:microsoft.com/office/officeart/2005/8/layout/orgChart1"/>
    <dgm:cxn modelId="{8CB46D3E-E0EA-8A4E-B719-73D9FE76D341}" type="presParOf" srcId="{EB9551D9-3EC7-435F-AF18-7405BC0B8F2F}" destId="{F78EEC2F-4EDF-43EF-94FB-3FE316D4E6B2}" srcOrd="1" destOrd="0" presId="urn:microsoft.com/office/officeart/2005/8/layout/orgChart1"/>
    <dgm:cxn modelId="{EDA2338F-1354-CF45-90C0-0A42F72478A4}" type="presParOf" srcId="{EB9551D9-3EC7-435F-AF18-7405BC0B8F2F}" destId="{70FA2E1A-4E09-4FBD-A90E-99306937313C}" srcOrd="2" destOrd="0" presId="urn:microsoft.com/office/officeart/2005/8/layout/orgChart1"/>
    <dgm:cxn modelId="{61C552DD-2F0B-5848-A4D7-85A4699A455F}" type="presParOf" srcId="{416109DA-E790-4C16-8DFC-3EAECEF35B3E}" destId="{9070AE82-E858-4BD6-9801-A5F92DAE6006}" srcOrd="2" destOrd="0" presId="urn:microsoft.com/office/officeart/2005/8/layout/orgChart1"/>
    <dgm:cxn modelId="{B42BBB30-7D83-2F4D-BFB7-15AA9F69F155}" type="presParOf" srcId="{BB21E2BD-C6D7-4644-ABC4-3BE7EF2B76D9}" destId="{DA6109A7-323F-4F3E-AC3E-6982E7D25359}" srcOrd="2" destOrd="0" presId="urn:microsoft.com/office/officeart/2005/8/layout/orgChart1"/>
    <dgm:cxn modelId="{3638696E-637C-0C41-9292-693322085307}" type="presParOf" srcId="{BB21E2BD-C6D7-4644-ABC4-3BE7EF2B76D9}" destId="{54910368-4721-497B-8744-1FBFF31394D7}" srcOrd="3" destOrd="0" presId="urn:microsoft.com/office/officeart/2005/8/layout/orgChart1"/>
    <dgm:cxn modelId="{1B488C34-7697-9146-858E-DF18B0EFF8D5}" type="presParOf" srcId="{54910368-4721-497B-8744-1FBFF31394D7}" destId="{B1FA2D4E-DB30-4564-A124-4B04A9442A56}" srcOrd="0" destOrd="0" presId="urn:microsoft.com/office/officeart/2005/8/layout/orgChart1"/>
    <dgm:cxn modelId="{BEE6E477-0D8D-E244-96E0-9A6FB3B16FDB}" type="presParOf" srcId="{B1FA2D4E-DB30-4564-A124-4B04A9442A56}" destId="{A0D08F08-E346-4506-9612-7B7439E21456}" srcOrd="0" destOrd="0" presId="urn:microsoft.com/office/officeart/2005/8/layout/orgChart1"/>
    <dgm:cxn modelId="{CF392EBD-504E-4449-9BED-7D6C4FB84DC0}" type="presParOf" srcId="{B1FA2D4E-DB30-4564-A124-4B04A9442A56}" destId="{41129FAF-F3AC-4CF7-891D-6345C6ADC1D8}" srcOrd="1" destOrd="0" presId="urn:microsoft.com/office/officeart/2005/8/layout/orgChart1"/>
    <dgm:cxn modelId="{E538B02F-95E0-804E-A8D6-35172AF5CE93}" type="presParOf" srcId="{54910368-4721-497B-8744-1FBFF31394D7}" destId="{5E52F570-ACEB-4B52-9216-33E093B6DB13}" srcOrd="1" destOrd="0" presId="urn:microsoft.com/office/officeart/2005/8/layout/orgChart1"/>
    <dgm:cxn modelId="{F65395F4-0B8B-E347-8A20-80993829D15C}" type="presParOf" srcId="{5E52F570-ACEB-4B52-9216-33E093B6DB13}" destId="{A2F9B3CD-0E20-495D-9585-3A91D1F355AD}" srcOrd="0" destOrd="0" presId="urn:microsoft.com/office/officeart/2005/8/layout/orgChart1"/>
    <dgm:cxn modelId="{E70512A3-A6D0-D540-88CE-9E74C841B08E}" type="presParOf" srcId="{5E52F570-ACEB-4B52-9216-33E093B6DB13}" destId="{2EF19455-586D-4313-9DE1-6C5A802020C8}" srcOrd="1" destOrd="0" presId="urn:microsoft.com/office/officeart/2005/8/layout/orgChart1"/>
    <dgm:cxn modelId="{3DF74933-A857-334A-999B-46E6A9C4B848}" type="presParOf" srcId="{2EF19455-586D-4313-9DE1-6C5A802020C8}" destId="{3B4B98FB-91B0-40F4-871D-8083596F4EAD}" srcOrd="0" destOrd="0" presId="urn:microsoft.com/office/officeart/2005/8/layout/orgChart1"/>
    <dgm:cxn modelId="{2C10D6AD-146F-954C-AFD8-42D69EA48B5F}" type="presParOf" srcId="{3B4B98FB-91B0-40F4-871D-8083596F4EAD}" destId="{13C608E0-1E0B-460C-A312-61549027FB7F}" srcOrd="0" destOrd="0" presId="urn:microsoft.com/office/officeart/2005/8/layout/orgChart1"/>
    <dgm:cxn modelId="{7A112818-B8A3-6341-BBF3-00D2E1E7048E}" type="presParOf" srcId="{3B4B98FB-91B0-40F4-871D-8083596F4EAD}" destId="{3ED4E768-9133-440B-8160-4DE459D46B57}" srcOrd="1" destOrd="0" presId="urn:microsoft.com/office/officeart/2005/8/layout/orgChart1"/>
    <dgm:cxn modelId="{53942611-68A0-F140-ABBC-DAA293C81708}" type="presParOf" srcId="{2EF19455-586D-4313-9DE1-6C5A802020C8}" destId="{70D0B20F-C19C-4D69-8340-05147439E5FB}" srcOrd="1" destOrd="0" presId="urn:microsoft.com/office/officeart/2005/8/layout/orgChart1"/>
    <dgm:cxn modelId="{EC7BFE2C-5B0B-C24E-964C-3005EE606724}" type="presParOf" srcId="{2EF19455-586D-4313-9DE1-6C5A802020C8}" destId="{4BEB6471-606D-4E57-85AF-F665383723E0}" srcOrd="2" destOrd="0" presId="urn:microsoft.com/office/officeart/2005/8/layout/orgChart1"/>
    <dgm:cxn modelId="{18C06205-F42D-864E-B467-4BD7C24D5AA6}" type="presParOf" srcId="{54910368-4721-497B-8744-1FBFF31394D7}" destId="{5797E834-E036-47AE-9EC2-C870D876A5A0}" srcOrd="2" destOrd="0" presId="urn:microsoft.com/office/officeart/2005/8/layout/orgChart1"/>
    <dgm:cxn modelId="{84DA93CC-2DA9-FD47-9116-571E3D4E4693}" type="presParOf" srcId="{BB21E2BD-C6D7-4644-ABC4-3BE7EF2B76D9}" destId="{64BB6511-43BF-4D7F-8ED6-DE9F8436D62C}" srcOrd="4" destOrd="0" presId="urn:microsoft.com/office/officeart/2005/8/layout/orgChart1"/>
    <dgm:cxn modelId="{54D9562A-0B56-4643-ACD1-30DF2923374E}" type="presParOf" srcId="{BB21E2BD-C6D7-4644-ABC4-3BE7EF2B76D9}" destId="{93CDC55C-6862-4BBA-A363-398EFEDB6041}" srcOrd="5" destOrd="0" presId="urn:microsoft.com/office/officeart/2005/8/layout/orgChart1"/>
    <dgm:cxn modelId="{961C1300-122D-244D-8BC0-20051CC79858}" type="presParOf" srcId="{93CDC55C-6862-4BBA-A363-398EFEDB6041}" destId="{3F8A01D5-3D92-47F6-B753-428610E24A55}" srcOrd="0" destOrd="0" presId="urn:microsoft.com/office/officeart/2005/8/layout/orgChart1"/>
    <dgm:cxn modelId="{4EAACCFA-A58D-E745-BA2F-4EAB092C169F}" type="presParOf" srcId="{3F8A01D5-3D92-47F6-B753-428610E24A55}" destId="{74235AAF-A480-4435-A425-DDEB499026FF}" srcOrd="0" destOrd="0" presId="urn:microsoft.com/office/officeart/2005/8/layout/orgChart1"/>
    <dgm:cxn modelId="{6A620946-0108-1F4A-9E4C-BEB3895E5FEF}" type="presParOf" srcId="{3F8A01D5-3D92-47F6-B753-428610E24A55}" destId="{085A79A1-AFA4-4BA0-B07B-873A3CC14FF2}" srcOrd="1" destOrd="0" presId="urn:microsoft.com/office/officeart/2005/8/layout/orgChart1"/>
    <dgm:cxn modelId="{07B09F5A-3CD9-D44A-8EBC-65F61117A64A}" type="presParOf" srcId="{93CDC55C-6862-4BBA-A363-398EFEDB6041}" destId="{4D8A8FD6-18F4-4A01-B14E-250E59FE7D16}" srcOrd="1" destOrd="0" presId="urn:microsoft.com/office/officeart/2005/8/layout/orgChart1"/>
    <dgm:cxn modelId="{632CA016-AF0C-8C44-8458-D7FE25ECD7C2}" type="presParOf" srcId="{4D8A8FD6-18F4-4A01-B14E-250E59FE7D16}" destId="{45C71445-DDE9-4867-8500-85602C855459}" srcOrd="0" destOrd="0" presId="urn:microsoft.com/office/officeart/2005/8/layout/orgChart1"/>
    <dgm:cxn modelId="{417E0E27-E285-4247-8CE3-66A091E0C9CC}" type="presParOf" srcId="{4D8A8FD6-18F4-4A01-B14E-250E59FE7D16}" destId="{342BB16E-E19B-475B-A054-073764C21AD5}" srcOrd="1" destOrd="0" presId="urn:microsoft.com/office/officeart/2005/8/layout/orgChart1"/>
    <dgm:cxn modelId="{A3F45E04-1C71-E245-958B-BD0D6B0F6B23}" type="presParOf" srcId="{342BB16E-E19B-475B-A054-073764C21AD5}" destId="{A5CB4985-2951-4F8E-8397-849091BC305A}" srcOrd="0" destOrd="0" presId="urn:microsoft.com/office/officeart/2005/8/layout/orgChart1"/>
    <dgm:cxn modelId="{B0B280E9-8ACE-DE47-8D6C-D376BB932706}" type="presParOf" srcId="{A5CB4985-2951-4F8E-8397-849091BC305A}" destId="{57A0A8EB-63EC-49CB-9C7E-FC1DD011F493}" srcOrd="0" destOrd="0" presId="urn:microsoft.com/office/officeart/2005/8/layout/orgChart1"/>
    <dgm:cxn modelId="{5B16E9AF-BAF8-A545-A6ED-43C964FD80AE}" type="presParOf" srcId="{A5CB4985-2951-4F8E-8397-849091BC305A}" destId="{BC8323D7-3611-464B-9709-AD9A1212EE49}" srcOrd="1" destOrd="0" presId="urn:microsoft.com/office/officeart/2005/8/layout/orgChart1"/>
    <dgm:cxn modelId="{65AB593E-7C69-D44D-9275-75CFAED29A42}" type="presParOf" srcId="{342BB16E-E19B-475B-A054-073764C21AD5}" destId="{1C9E384D-25C2-4918-9167-863488EFE424}" srcOrd="1" destOrd="0" presId="urn:microsoft.com/office/officeart/2005/8/layout/orgChart1"/>
    <dgm:cxn modelId="{70B91F2F-DF4F-F147-BDE6-52F5A28BB501}" type="presParOf" srcId="{342BB16E-E19B-475B-A054-073764C21AD5}" destId="{32158D50-706D-45FD-9891-43488BB8D3AB}" srcOrd="2" destOrd="0" presId="urn:microsoft.com/office/officeart/2005/8/layout/orgChart1"/>
    <dgm:cxn modelId="{B6340183-F899-C448-A254-8572B3619CC7}" type="presParOf" srcId="{93CDC55C-6862-4BBA-A363-398EFEDB6041}" destId="{B4D9FB89-4CE1-42F2-A2A6-8C862FD2D934}" srcOrd="2" destOrd="0" presId="urn:microsoft.com/office/officeart/2005/8/layout/orgChart1"/>
    <dgm:cxn modelId="{FD50DC8C-5059-4241-A310-DAFCCE696918}" type="presParOf" srcId="{BB21E2BD-C6D7-4644-ABC4-3BE7EF2B76D9}" destId="{774A8305-EA34-4BA0-BA77-7B3527E4B0CB}" srcOrd="6" destOrd="0" presId="urn:microsoft.com/office/officeart/2005/8/layout/orgChart1"/>
    <dgm:cxn modelId="{785A184E-6BD3-D143-8887-1E2D113AEC4B}" type="presParOf" srcId="{BB21E2BD-C6D7-4644-ABC4-3BE7EF2B76D9}" destId="{C5412FD7-8561-403C-8869-A66F5BFC11D0}" srcOrd="7" destOrd="0" presId="urn:microsoft.com/office/officeart/2005/8/layout/orgChart1"/>
    <dgm:cxn modelId="{6AE5EB1C-ECA1-0640-9887-78C9168D70AF}" type="presParOf" srcId="{C5412FD7-8561-403C-8869-A66F5BFC11D0}" destId="{4E42B2DA-E1F8-4989-B40F-4F107E0D18D8}" srcOrd="0" destOrd="0" presId="urn:microsoft.com/office/officeart/2005/8/layout/orgChart1"/>
    <dgm:cxn modelId="{F35154BB-A51B-8C4C-9267-50944B1BC9D8}" type="presParOf" srcId="{4E42B2DA-E1F8-4989-B40F-4F107E0D18D8}" destId="{72B7C8D4-C8AD-414D-AEF1-2648A933C0B1}" srcOrd="0" destOrd="0" presId="urn:microsoft.com/office/officeart/2005/8/layout/orgChart1"/>
    <dgm:cxn modelId="{15B281DC-4123-2648-99AB-0FF17D5B4B72}" type="presParOf" srcId="{4E42B2DA-E1F8-4989-B40F-4F107E0D18D8}" destId="{DCA2BA4B-19F9-4B10-934F-EF39AC7D648A}" srcOrd="1" destOrd="0" presId="urn:microsoft.com/office/officeart/2005/8/layout/orgChart1"/>
    <dgm:cxn modelId="{48139412-9E3A-5E43-BC73-E1247583109F}" type="presParOf" srcId="{C5412FD7-8561-403C-8869-A66F5BFC11D0}" destId="{30C32D1D-110F-4FE7-8F6E-3C4A2337DDA9}" srcOrd="1" destOrd="0" presId="urn:microsoft.com/office/officeart/2005/8/layout/orgChart1"/>
    <dgm:cxn modelId="{6249803E-F411-C340-88B5-E5D2341554B0}" type="presParOf" srcId="{30C32D1D-110F-4FE7-8F6E-3C4A2337DDA9}" destId="{57564642-F8F8-4D57-9090-E55EC692A3BB}" srcOrd="0" destOrd="0" presId="urn:microsoft.com/office/officeart/2005/8/layout/orgChart1"/>
    <dgm:cxn modelId="{6B70F30F-5F6A-DA42-9350-0B779207DB69}" type="presParOf" srcId="{30C32D1D-110F-4FE7-8F6E-3C4A2337DDA9}" destId="{8ABF378E-F5F5-4671-B484-0C13ADC391FF}" srcOrd="1" destOrd="0" presId="urn:microsoft.com/office/officeart/2005/8/layout/orgChart1"/>
    <dgm:cxn modelId="{36888F46-8DE7-0E49-ACE6-FDB1F70237F6}" type="presParOf" srcId="{8ABF378E-F5F5-4671-B484-0C13ADC391FF}" destId="{B24C1388-B1D5-4CF5-A419-49F9CBA9AE4F}" srcOrd="0" destOrd="0" presId="urn:microsoft.com/office/officeart/2005/8/layout/orgChart1"/>
    <dgm:cxn modelId="{4C5F24E8-219B-754C-B6F9-D7455473F941}" type="presParOf" srcId="{B24C1388-B1D5-4CF5-A419-49F9CBA9AE4F}" destId="{C8C4C6E6-C972-4934-8E72-D18E651996E8}" srcOrd="0" destOrd="0" presId="urn:microsoft.com/office/officeart/2005/8/layout/orgChart1"/>
    <dgm:cxn modelId="{62837579-4407-2C44-BFBF-6797B7804E51}" type="presParOf" srcId="{B24C1388-B1D5-4CF5-A419-49F9CBA9AE4F}" destId="{0EB0DB71-6DEE-4271-9DAE-45279F930294}" srcOrd="1" destOrd="0" presId="urn:microsoft.com/office/officeart/2005/8/layout/orgChart1"/>
    <dgm:cxn modelId="{CBCCC6A3-E56D-D746-BFE4-4FED2098060D}" type="presParOf" srcId="{8ABF378E-F5F5-4671-B484-0C13ADC391FF}" destId="{2F5848EB-2371-46F1-AFED-9CAB52E6B8BC}" srcOrd="1" destOrd="0" presId="urn:microsoft.com/office/officeart/2005/8/layout/orgChart1"/>
    <dgm:cxn modelId="{AA7E5E5E-13EF-A841-BFA4-7098DCDB5CF5}" type="presParOf" srcId="{8ABF378E-F5F5-4671-B484-0C13ADC391FF}" destId="{23625493-E91F-4BE8-8E4D-54BC30F4E9C6}" srcOrd="2" destOrd="0" presId="urn:microsoft.com/office/officeart/2005/8/layout/orgChart1"/>
    <dgm:cxn modelId="{FB44058A-2D54-6B44-85C4-ED8330495124}" type="presParOf" srcId="{C5412FD7-8561-403C-8869-A66F5BFC11D0}" destId="{FCFE24F5-7A35-48E7-8CD5-C02AABAEBD89}" srcOrd="2" destOrd="0" presId="urn:microsoft.com/office/officeart/2005/8/layout/orgChart1"/>
    <dgm:cxn modelId="{E53DCF27-2D91-B14C-8092-EB87691E9ED9}" type="presParOf" srcId="{BB21E2BD-C6D7-4644-ABC4-3BE7EF2B76D9}" destId="{BCFED121-3685-4492-A7D8-AE67243656E1}" srcOrd="8" destOrd="0" presId="urn:microsoft.com/office/officeart/2005/8/layout/orgChart1"/>
    <dgm:cxn modelId="{5C9A6B44-A300-7241-A916-66EF4D49DD47}" type="presParOf" srcId="{BB21E2BD-C6D7-4644-ABC4-3BE7EF2B76D9}" destId="{F550639E-FDF4-4C08-B497-9713D497DD84}" srcOrd="9" destOrd="0" presId="urn:microsoft.com/office/officeart/2005/8/layout/orgChart1"/>
    <dgm:cxn modelId="{D940A3F4-69AF-7048-8D3F-3EB61F93EEAF}" type="presParOf" srcId="{F550639E-FDF4-4C08-B497-9713D497DD84}" destId="{E3F5BC10-2979-4FC3-91D1-3816BBE36DA0}" srcOrd="0" destOrd="0" presId="urn:microsoft.com/office/officeart/2005/8/layout/orgChart1"/>
    <dgm:cxn modelId="{43D05F71-F786-3541-861A-DD45B8310F60}" type="presParOf" srcId="{E3F5BC10-2979-4FC3-91D1-3816BBE36DA0}" destId="{FD76C940-C946-4EA7-9029-42E560BA3A9A}" srcOrd="0" destOrd="0" presId="urn:microsoft.com/office/officeart/2005/8/layout/orgChart1"/>
    <dgm:cxn modelId="{34509DDE-C03B-A347-92EE-B85A8BAF1211}" type="presParOf" srcId="{E3F5BC10-2979-4FC3-91D1-3816BBE36DA0}" destId="{F46BF960-7A1A-4844-B5F8-D3B85B7F3896}" srcOrd="1" destOrd="0" presId="urn:microsoft.com/office/officeart/2005/8/layout/orgChart1"/>
    <dgm:cxn modelId="{222F03E5-B8E6-BF4E-84D6-E2680EF55300}" type="presParOf" srcId="{F550639E-FDF4-4C08-B497-9713D497DD84}" destId="{56A9A1FD-42AC-456B-9B32-C8E5AF82FAD6}" srcOrd="1" destOrd="0" presId="urn:microsoft.com/office/officeart/2005/8/layout/orgChart1"/>
    <dgm:cxn modelId="{1B3B7617-C459-C74A-A9A1-1108B0BD7209}" type="presParOf" srcId="{56A9A1FD-42AC-456B-9B32-C8E5AF82FAD6}" destId="{4CD1F0CA-5340-4EAF-9C0A-59824D432B4D}" srcOrd="0" destOrd="0" presId="urn:microsoft.com/office/officeart/2005/8/layout/orgChart1"/>
    <dgm:cxn modelId="{79BB910B-D14F-2541-A252-D61E2EAB8A34}" type="presParOf" srcId="{56A9A1FD-42AC-456B-9B32-C8E5AF82FAD6}" destId="{B1334072-D8EB-44DD-82BA-0FE684EAB724}" srcOrd="1" destOrd="0" presId="urn:microsoft.com/office/officeart/2005/8/layout/orgChart1"/>
    <dgm:cxn modelId="{7D8ED823-CF1D-914D-A8DB-E87D578C8791}" type="presParOf" srcId="{B1334072-D8EB-44DD-82BA-0FE684EAB724}" destId="{F83026B3-51E6-412B-8B8D-343E328AE865}" srcOrd="0" destOrd="0" presId="urn:microsoft.com/office/officeart/2005/8/layout/orgChart1"/>
    <dgm:cxn modelId="{749010F5-26A2-AC44-8442-31624B55C8F6}" type="presParOf" srcId="{F83026B3-51E6-412B-8B8D-343E328AE865}" destId="{15729573-D13E-49A7-A614-E8D56801821F}" srcOrd="0" destOrd="0" presId="urn:microsoft.com/office/officeart/2005/8/layout/orgChart1"/>
    <dgm:cxn modelId="{2BAEDCD0-18A1-3C43-8F5A-41749E56D78E}" type="presParOf" srcId="{F83026B3-51E6-412B-8B8D-343E328AE865}" destId="{E66F0222-8877-4CC7-BEAE-319B8AF23D8C}" srcOrd="1" destOrd="0" presId="urn:microsoft.com/office/officeart/2005/8/layout/orgChart1"/>
    <dgm:cxn modelId="{91033AA3-0B23-F84B-944D-5E7119D7B89E}" type="presParOf" srcId="{B1334072-D8EB-44DD-82BA-0FE684EAB724}" destId="{297C4DFD-1840-4E55-BEA0-2CF41C2744B1}" srcOrd="1" destOrd="0" presId="urn:microsoft.com/office/officeart/2005/8/layout/orgChart1"/>
    <dgm:cxn modelId="{21D823F2-7D99-9E4A-8F5A-A974D9B9BBBB}" type="presParOf" srcId="{B1334072-D8EB-44DD-82BA-0FE684EAB724}" destId="{9CF880DE-61FF-4ADC-9D59-F435AF01C8D9}" srcOrd="2" destOrd="0" presId="urn:microsoft.com/office/officeart/2005/8/layout/orgChart1"/>
    <dgm:cxn modelId="{B4ABFC2A-E7C6-834B-AB05-597EC7D1004A}" type="presParOf" srcId="{F550639E-FDF4-4C08-B497-9713D497DD84}" destId="{E54F82E5-68E4-48EC-8453-A3AA1FDEA5B5}" srcOrd="2" destOrd="0" presId="urn:microsoft.com/office/officeart/2005/8/layout/orgChart1"/>
    <dgm:cxn modelId="{A81D3454-017C-C641-B279-B3E248ACCB45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DB473017-2E8F-8C47-9CE4-7F9EC32F6BFC}" type="presOf" srcId="{55C0D72E-EFAF-45BA-A6B0-89F34F1C1F15}" destId="{41129FAF-F3AC-4CF7-891D-6345C6ADC1D8}" srcOrd="1" destOrd="0" presId="urn:microsoft.com/office/officeart/2005/8/layout/orgChart1"/>
    <dgm:cxn modelId="{54BF670D-7A8E-C349-A1D6-D93545CDC5D3}" type="presOf" srcId="{E3829422-E995-4390-9D3A-FA95D666A020}" destId="{3ED4E768-9133-440B-8160-4DE459D46B57}" srcOrd="1" destOrd="0" presId="urn:microsoft.com/office/officeart/2005/8/layout/orgChart1"/>
    <dgm:cxn modelId="{DBAFA70E-9198-D447-8A85-D7627B8A25A4}" type="presOf" srcId="{FB7C48DE-0645-4111-B6C4-0035B5EDA151}" destId="{A5488426-4CA3-4445-94FD-BF23194C65DB}" srcOrd="1" destOrd="0" presId="urn:microsoft.com/office/officeart/2005/8/layout/orgChart1"/>
    <dgm:cxn modelId="{CF7D52EB-AE94-2748-95AC-037C79614317}" type="presOf" srcId="{C042C477-2B58-496F-95C0-7891A46FD0D2}" destId="{D083D481-DD5D-47DF-97A8-1D3C297C8B2B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AC35A127-AB7E-E847-9066-35DC929EEF99}" type="presOf" srcId="{78534D34-3E49-45B4-8F39-A6C46DCCD6C1}" destId="{57564642-F8F8-4D57-9090-E55EC692A3BB}" srcOrd="0" destOrd="0" presId="urn:microsoft.com/office/officeart/2005/8/layout/orgChart1"/>
    <dgm:cxn modelId="{850835C0-633A-DB40-B921-8AD380469914}" type="presOf" srcId="{59F8E8A3-D83B-4437-B078-C1F97144EFBD}" destId="{BC8323D7-3611-464B-9709-AD9A1212EE49}" srcOrd="1" destOrd="0" presId="urn:microsoft.com/office/officeart/2005/8/layout/orgChart1"/>
    <dgm:cxn modelId="{7D5ACA6A-7DE3-BC49-A4F5-FED709AEDD61}" type="presOf" srcId="{C9C879F4-D6D5-4F85-8E7D-9F7DAFDA7D60}" destId="{15B82103-87E0-4E5D-8E09-3F056A085EEA}" srcOrd="1" destOrd="0" presId="urn:microsoft.com/office/officeart/2005/8/layout/orgChart1"/>
    <dgm:cxn modelId="{F8518C86-BFBF-5E4C-B250-F20694605CE1}" type="presOf" srcId="{C4129626-BF16-4663-ADC0-44DC61C82C87}" destId="{74235AAF-A480-4435-A425-DDEB499026FF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5F8FAD8B-8927-304F-8E9C-8A93616A9718}" type="presOf" srcId="{C9C879F4-D6D5-4F85-8E7D-9F7DAFDA7D60}" destId="{1C07E151-1B22-4421-8650-69DCBC8884CB}" srcOrd="0" destOrd="0" presId="urn:microsoft.com/office/officeart/2005/8/layout/orgChart1"/>
    <dgm:cxn modelId="{2AF00E89-CAB6-D548-814D-472426172388}" type="presOf" srcId="{0919D15E-CAD7-4265-9107-3C91A84F6C70}" destId="{F46BF960-7A1A-4844-B5F8-D3B85B7F3896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721CB093-7597-3843-A2CA-54F5375D58D1}" type="presOf" srcId="{C65BEA0C-269F-4DDA-857E-D1C53B9B62F0}" destId="{A2F9B3CD-0E20-495D-9585-3A91D1F355AD}" srcOrd="0" destOrd="0" presId="urn:microsoft.com/office/officeart/2005/8/layout/orgChart1"/>
    <dgm:cxn modelId="{0208D950-BA16-B443-88E9-3D4C07BF1033}" type="presOf" srcId="{6DEC4C0B-A08B-4ABB-9A0E-EE83CDC8EAF1}" destId="{BCC64CCD-C0EA-45FE-96C8-5A56DA0F8843}" srcOrd="0" destOrd="0" presId="urn:microsoft.com/office/officeart/2005/8/layout/orgChart1"/>
    <dgm:cxn modelId="{36AE50C1-31A6-4244-ADF6-877F78B8E61A}" type="presOf" srcId="{57BE886E-96D6-4C90-99A9-DC4EDB239345}" destId="{15729573-D13E-49A7-A614-E8D56801821F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B56FFF83-2149-4F4B-91D1-D6F789375145}" type="presOf" srcId="{95666C54-99D5-47A2-9F5E-D4563152016F}" destId="{DCA2BA4B-19F9-4B10-934F-EF39AC7D648A}" srcOrd="1" destOrd="0" presId="urn:microsoft.com/office/officeart/2005/8/layout/orgChart1"/>
    <dgm:cxn modelId="{3D01F226-A045-E540-BFAA-A06B77A89FE0}" type="presOf" srcId="{7175D234-34F3-4AE0-95E4-2A5624687B0E}" destId="{C8C4C6E6-C972-4934-8E72-D18E651996E8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32773120-06CD-1349-A970-688A29680DAC}" type="presOf" srcId="{59F8E8A3-D83B-4437-B078-C1F97144EFBD}" destId="{57A0A8EB-63EC-49CB-9C7E-FC1DD011F493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571227AD-3EEF-4B42-BDB5-E1B70992F847}" type="presOf" srcId="{595FCEE9-9105-4197-8E95-1C4A24685052}" destId="{8B3BADA2-BC2B-40BF-88EF-3DFB5D4D188C}" srcOrd="0" destOrd="0" presId="urn:microsoft.com/office/officeart/2005/8/layout/orgChart1"/>
    <dgm:cxn modelId="{7DED7519-E56E-504C-93F3-19357C22CF25}" type="presOf" srcId="{16AB6688-4A8D-43A0-ABAE-0047D1E350C0}" destId="{4CD1F0CA-5340-4EAF-9C0A-59824D432B4D}" srcOrd="0" destOrd="0" presId="urn:microsoft.com/office/officeart/2005/8/layout/orgChart1"/>
    <dgm:cxn modelId="{C2BB3FD6-6F26-3E4C-97FE-C5A98C59E962}" type="presOf" srcId="{1A5EAC6C-BB92-44D9-ACBA-F1E1FCA2BA6E}" destId="{774A8305-EA34-4BA0-BA77-7B3527E4B0CB}" srcOrd="0" destOrd="0" presId="urn:microsoft.com/office/officeart/2005/8/layout/orgChart1"/>
    <dgm:cxn modelId="{69D2FD7E-7FB3-0D4D-A33E-AA4C3DAF0826}" type="presOf" srcId="{D422A50C-2F7D-4C25-B815-C300F41A6EF6}" destId="{45C71445-DDE9-4867-8500-85602C855459}" srcOrd="0" destOrd="0" presId="urn:microsoft.com/office/officeart/2005/8/layout/orgChart1"/>
    <dgm:cxn modelId="{D4ADEFC1-048C-7645-B40B-FA18A0C48EA8}" type="presOf" srcId="{A4BB69B3-23BF-449E-BBCD-EEA0AE4ED6AE}" destId="{19AD2C21-FB11-4358-B71C-FDBEAAF3B3EB}" srcOrd="0" destOrd="0" presId="urn:microsoft.com/office/officeart/2005/8/layout/orgChart1"/>
    <dgm:cxn modelId="{1E87F026-24AA-774D-87AA-6F5688570A14}" type="presOf" srcId="{C4129626-BF16-4663-ADC0-44DC61C82C87}" destId="{085A79A1-AFA4-4BA0-B07B-873A3CC14FF2}" srcOrd="1" destOrd="0" presId="urn:microsoft.com/office/officeart/2005/8/layout/orgChart1"/>
    <dgm:cxn modelId="{C136B272-B898-DF4A-B509-5C038E4D2C78}" type="presOf" srcId="{6DEC4C0B-A08B-4ABB-9A0E-EE83CDC8EAF1}" destId="{8CC6369A-F47C-4CC1-8B79-AA08E04A8A87}" srcOrd="1" destOrd="0" presId="urn:microsoft.com/office/officeart/2005/8/layout/orgChart1"/>
    <dgm:cxn modelId="{73F65704-2EE0-E743-BDB6-A0011F8A14A3}" type="presOf" srcId="{FB7C48DE-0645-4111-B6C4-0035B5EDA151}" destId="{E9EF0D3B-B0E7-4256-8D05-DC5F8EB9964B}" srcOrd="0" destOrd="0" presId="urn:microsoft.com/office/officeart/2005/8/layout/orgChart1"/>
    <dgm:cxn modelId="{C0614D83-DCAF-B04E-90E2-902A2A80C1E7}" type="presOf" srcId="{5E83910E-1D47-4914-BDFB-4FA44C537D8E}" destId="{BCFED121-3685-4492-A7D8-AE67243656E1}" srcOrd="0" destOrd="0" presId="urn:microsoft.com/office/officeart/2005/8/layout/orgChart1"/>
    <dgm:cxn modelId="{023AC810-BC68-7F48-9E88-6F2497838077}" type="presOf" srcId="{95666C54-99D5-47A2-9F5E-D4563152016F}" destId="{72B7C8D4-C8AD-414D-AEF1-2648A933C0B1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4C41D0F8-9207-3B48-8C72-8947CAEA066B}" type="presOf" srcId="{E3829422-E995-4390-9D3A-FA95D666A020}" destId="{13C608E0-1E0B-460C-A312-61549027FB7F}" srcOrd="0" destOrd="0" presId="urn:microsoft.com/office/officeart/2005/8/layout/orgChart1"/>
    <dgm:cxn modelId="{BF1B6852-3BCC-0F46-88F9-980EAF1AF6D1}" type="presOf" srcId="{57BE886E-96D6-4C90-99A9-DC4EDB239345}" destId="{E66F0222-8877-4CC7-BEAE-319B8AF23D8C}" srcOrd="1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711CAB41-D7D5-5044-9C91-2993BEA57904}" type="presOf" srcId="{7175D234-34F3-4AE0-95E4-2A5624687B0E}" destId="{0EB0DB71-6DEE-4271-9DAE-45279F930294}" srcOrd="1" destOrd="0" presId="urn:microsoft.com/office/officeart/2005/8/layout/orgChart1"/>
    <dgm:cxn modelId="{C10BE474-9FC7-604B-8536-38A23E3F572B}" type="presOf" srcId="{0D261851-2701-4283-B7AA-EB330BC1C270}" destId="{DA6109A7-323F-4F3E-AC3E-6982E7D25359}" srcOrd="0" destOrd="0" presId="urn:microsoft.com/office/officeart/2005/8/layout/orgChart1"/>
    <dgm:cxn modelId="{481B03C4-7BE3-3646-87AD-8F9A6C57F726}" type="presOf" srcId="{55C0D72E-EFAF-45BA-A6B0-89F34F1C1F15}" destId="{A0D08F08-E346-4506-9612-7B7439E21456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E34AE20D-6A42-704B-B4DB-7FB081CA1F3C}" type="presOf" srcId="{8C1F7BFF-0030-4946-8C40-080E03F6CF42}" destId="{64BB6511-43BF-4D7F-8ED6-DE9F8436D62C}" srcOrd="0" destOrd="0" presId="urn:microsoft.com/office/officeart/2005/8/layout/orgChart1"/>
    <dgm:cxn modelId="{6A306B48-8FE0-7E4B-B1FD-17559AEEB5C3}" type="presOf" srcId="{0919D15E-CAD7-4265-9107-3C91A84F6C70}" destId="{FD76C940-C946-4EA7-9029-42E560BA3A9A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4D9A7EC8-B747-BF47-88E8-A1318C9E14FE}" type="presParOf" srcId="{19AD2C21-FB11-4358-B71C-FDBEAAF3B3EB}" destId="{D99FFE22-E7D2-41CC-945E-F5B0D432AC34}" srcOrd="0" destOrd="0" presId="urn:microsoft.com/office/officeart/2005/8/layout/orgChart1"/>
    <dgm:cxn modelId="{5C13743E-A33E-B24A-B4B7-0F818DE4D521}" type="presParOf" srcId="{D99FFE22-E7D2-41CC-945E-F5B0D432AC34}" destId="{74E1C3D0-A725-4084-A6E0-EA3D54C74C9A}" srcOrd="0" destOrd="0" presId="urn:microsoft.com/office/officeart/2005/8/layout/orgChart1"/>
    <dgm:cxn modelId="{39BD1F6A-769A-F34F-99BD-A5BC8E626417}" type="presParOf" srcId="{74E1C3D0-A725-4084-A6E0-EA3D54C74C9A}" destId="{E9EF0D3B-B0E7-4256-8D05-DC5F8EB9964B}" srcOrd="0" destOrd="0" presId="urn:microsoft.com/office/officeart/2005/8/layout/orgChart1"/>
    <dgm:cxn modelId="{02FB487B-7BCF-1149-81FF-2B8F4F020C9C}" type="presParOf" srcId="{74E1C3D0-A725-4084-A6E0-EA3D54C74C9A}" destId="{A5488426-4CA3-4445-94FD-BF23194C65DB}" srcOrd="1" destOrd="0" presId="urn:microsoft.com/office/officeart/2005/8/layout/orgChart1"/>
    <dgm:cxn modelId="{1148ACFB-29C1-884D-9D85-FB1E38FABB0A}" type="presParOf" srcId="{D99FFE22-E7D2-41CC-945E-F5B0D432AC34}" destId="{BB21E2BD-C6D7-4644-ABC4-3BE7EF2B76D9}" srcOrd="1" destOrd="0" presId="urn:microsoft.com/office/officeart/2005/8/layout/orgChart1"/>
    <dgm:cxn modelId="{13D62599-FBC9-F240-BC07-0D97AA0084CA}" type="presParOf" srcId="{BB21E2BD-C6D7-4644-ABC4-3BE7EF2B76D9}" destId="{8B3BADA2-BC2B-40BF-88EF-3DFB5D4D188C}" srcOrd="0" destOrd="0" presId="urn:microsoft.com/office/officeart/2005/8/layout/orgChart1"/>
    <dgm:cxn modelId="{9A50E3A2-77EE-264A-BC8C-31BAB9F4CFEE}" type="presParOf" srcId="{BB21E2BD-C6D7-4644-ABC4-3BE7EF2B76D9}" destId="{416109DA-E790-4C16-8DFC-3EAECEF35B3E}" srcOrd="1" destOrd="0" presId="urn:microsoft.com/office/officeart/2005/8/layout/orgChart1"/>
    <dgm:cxn modelId="{F39F2A45-F2D0-E940-AB1F-D8BFA9916233}" type="presParOf" srcId="{416109DA-E790-4C16-8DFC-3EAECEF35B3E}" destId="{F41C94F9-AE61-4416-80DC-5EC35B49985C}" srcOrd="0" destOrd="0" presId="urn:microsoft.com/office/officeart/2005/8/layout/orgChart1"/>
    <dgm:cxn modelId="{E52D15A3-437C-6645-ADD6-DC6C9769FCB7}" type="presParOf" srcId="{F41C94F9-AE61-4416-80DC-5EC35B49985C}" destId="{1C07E151-1B22-4421-8650-69DCBC8884CB}" srcOrd="0" destOrd="0" presId="urn:microsoft.com/office/officeart/2005/8/layout/orgChart1"/>
    <dgm:cxn modelId="{BBA96126-E360-A246-AFF5-1E70CD297452}" type="presParOf" srcId="{F41C94F9-AE61-4416-80DC-5EC35B49985C}" destId="{15B82103-87E0-4E5D-8E09-3F056A085EEA}" srcOrd="1" destOrd="0" presId="urn:microsoft.com/office/officeart/2005/8/layout/orgChart1"/>
    <dgm:cxn modelId="{5F88F679-0025-954C-87B2-B00CF5F4DC8B}" type="presParOf" srcId="{416109DA-E790-4C16-8DFC-3EAECEF35B3E}" destId="{F656FBD5-1C7C-4F55-AE09-74E6C1F26D28}" srcOrd="1" destOrd="0" presId="urn:microsoft.com/office/officeart/2005/8/layout/orgChart1"/>
    <dgm:cxn modelId="{DCD14950-68AD-F74E-BB57-7C071389697A}" type="presParOf" srcId="{F656FBD5-1C7C-4F55-AE09-74E6C1F26D28}" destId="{D083D481-DD5D-47DF-97A8-1D3C297C8B2B}" srcOrd="0" destOrd="0" presId="urn:microsoft.com/office/officeart/2005/8/layout/orgChart1"/>
    <dgm:cxn modelId="{7C1C1818-29F7-9140-8677-74194A96A671}" type="presParOf" srcId="{F656FBD5-1C7C-4F55-AE09-74E6C1F26D28}" destId="{EB9551D9-3EC7-435F-AF18-7405BC0B8F2F}" srcOrd="1" destOrd="0" presId="urn:microsoft.com/office/officeart/2005/8/layout/orgChart1"/>
    <dgm:cxn modelId="{46E5B3D7-9FBC-1D47-BA84-A387A5590CC8}" type="presParOf" srcId="{EB9551D9-3EC7-435F-AF18-7405BC0B8F2F}" destId="{DB60A80F-D7EA-4D4C-9110-D4408D1CB42A}" srcOrd="0" destOrd="0" presId="urn:microsoft.com/office/officeart/2005/8/layout/orgChart1"/>
    <dgm:cxn modelId="{9247B420-261C-2C47-8355-C3E1E0BB195C}" type="presParOf" srcId="{DB60A80F-D7EA-4D4C-9110-D4408D1CB42A}" destId="{BCC64CCD-C0EA-45FE-96C8-5A56DA0F8843}" srcOrd="0" destOrd="0" presId="urn:microsoft.com/office/officeart/2005/8/layout/orgChart1"/>
    <dgm:cxn modelId="{3E53AE80-5607-F146-BE22-ACA085BF6FB8}" type="presParOf" srcId="{DB60A80F-D7EA-4D4C-9110-D4408D1CB42A}" destId="{8CC6369A-F47C-4CC1-8B79-AA08E04A8A87}" srcOrd="1" destOrd="0" presId="urn:microsoft.com/office/officeart/2005/8/layout/orgChart1"/>
    <dgm:cxn modelId="{279C3774-80E1-D643-AB16-87270FE935E1}" type="presParOf" srcId="{EB9551D9-3EC7-435F-AF18-7405BC0B8F2F}" destId="{F78EEC2F-4EDF-43EF-94FB-3FE316D4E6B2}" srcOrd="1" destOrd="0" presId="urn:microsoft.com/office/officeart/2005/8/layout/orgChart1"/>
    <dgm:cxn modelId="{D2808AAE-8104-204D-9FF6-3486D0132109}" type="presParOf" srcId="{EB9551D9-3EC7-435F-AF18-7405BC0B8F2F}" destId="{70FA2E1A-4E09-4FBD-A90E-99306937313C}" srcOrd="2" destOrd="0" presId="urn:microsoft.com/office/officeart/2005/8/layout/orgChart1"/>
    <dgm:cxn modelId="{78D2A2CF-FBB8-6B4C-941A-01520601BD47}" type="presParOf" srcId="{416109DA-E790-4C16-8DFC-3EAECEF35B3E}" destId="{9070AE82-E858-4BD6-9801-A5F92DAE6006}" srcOrd="2" destOrd="0" presId="urn:microsoft.com/office/officeart/2005/8/layout/orgChart1"/>
    <dgm:cxn modelId="{5495779C-0A6B-C64C-BD35-C4C426F06D4F}" type="presParOf" srcId="{BB21E2BD-C6D7-4644-ABC4-3BE7EF2B76D9}" destId="{DA6109A7-323F-4F3E-AC3E-6982E7D25359}" srcOrd="2" destOrd="0" presId="urn:microsoft.com/office/officeart/2005/8/layout/orgChart1"/>
    <dgm:cxn modelId="{F22E9A77-AAAB-9741-A7E8-F201C21C3FCA}" type="presParOf" srcId="{BB21E2BD-C6D7-4644-ABC4-3BE7EF2B76D9}" destId="{54910368-4721-497B-8744-1FBFF31394D7}" srcOrd="3" destOrd="0" presId="urn:microsoft.com/office/officeart/2005/8/layout/orgChart1"/>
    <dgm:cxn modelId="{DF05C35D-6FA2-9143-A921-DF370E6A386D}" type="presParOf" srcId="{54910368-4721-497B-8744-1FBFF31394D7}" destId="{B1FA2D4E-DB30-4564-A124-4B04A9442A56}" srcOrd="0" destOrd="0" presId="urn:microsoft.com/office/officeart/2005/8/layout/orgChart1"/>
    <dgm:cxn modelId="{C5DFC1FE-5B86-214A-840E-27F9EDE1B071}" type="presParOf" srcId="{B1FA2D4E-DB30-4564-A124-4B04A9442A56}" destId="{A0D08F08-E346-4506-9612-7B7439E21456}" srcOrd="0" destOrd="0" presId="urn:microsoft.com/office/officeart/2005/8/layout/orgChart1"/>
    <dgm:cxn modelId="{E236DAC7-8B9E-9648-A074-2B040E33CA86}" type="presParOf" srcId="{B1FA2D4E-DB30-4564-A124-4B04A9442A56}" destId="{41129FAF-F3AC-4CF7-891D-6345C6ADC1D8}" srcOrd="1" destOrd="0" presId="urn:microsoft.com/office/officeart/2005/8/layout/orgChart1"/>
    <dgm:cxn modelId="{7340C565-3E22-024E-BD92-0789DED54BAE}" type="presParOf" srcId="{54910368-4721-497B-8744-1FBFF31394D7}" destId="{5E52F570-ACEB-4B52-9216-33E093B6DB13}" srcOrd="1" destOrd="0" presId="urn:microsoft.com/office/officeart/2005/8/layout/orgChart1"/>
    <dgm:cxn modelId="{9ED3FD28-A95D-B044-9D25-8D7CA2F19D7F}" type="presParOf" srcId="{5E52F570-ACEB-4B52-9216-33E093B6DB13}" destId="{A2F9B3CD-0E20-495D-9585-3A91D1F355AD}" srcOrd="0" destOrd="0" presId="urn:microsoft.com/office/officeart/2005/8/layout/orgChart1"/>
    <dgm:cxn modelId="{BD2E636A-C4F3-EF4F-9FE4-07D84D3A0620}" type="presParOf" srcId="{5E52F570-ACEB-4B52-9216-33E093B6DB13}" destId="{2EF19455-586D-4313-9DE1-6C5A802020C8}" srcOrd="1" destOrd="0" presId="urn:microsoft.com/office/officeart/2005/8/layout/orgChart1"/>
    <dgm:cxn modelId="{88B0A835-8AD8-2240-92BE-28BFD7B3D547}" type="presParOf" srcId="{2EF19455-586D-4313-9DE1-6C5A802020C8}" destId="{3B4B98FB-91B0-40F4-871D-8083596F4EAD}" srcOrd="0" destOrd="0" presId="urn:microsoft.com/office/officeart/2005/8/layout/orgChart1"/>
    <dgm:cxn modelId="{E0A39C21-225D-5A4A-8AAF-7C341A01C5FD}" type="presParOf" srcId="{3B4B98FB-91B0-40F4-871D-8083596F4EAD}" destId="{13C608E0-1E0B-460C-A312-61549027FB7F}" srcOrd="0" destOrd="0" presId="urn:microsoft.com/office/officeart/2005/8/layout/orgChart1"/>
    <dgm:cxn modelId="{BE39D49A-DE00-864F-859D-06AF016A27B1}" type="presParOf" srcId="{3B4B98FB-91B0-40F4-871D-8083596F4EAD}" destId="{3ED4E768-9133-440B-8160-4DE459D46B57}" srcOrd="1" destOrd="0" presId="urn:microsoft.com/office/officeart/2005/8/layout/orgChart1"/>
    <dgm:cxn modelId="{B40E9425-E36A-B349-9924-8B19476821A3}" type="presParOf" srcId="{2EF19455-586D-4313-9DE1-6C5A802020C8}" destId="{70D0B20F-C19C-4D69-8340-05147439E5FB}" srcOrd="1" destOrd="0" presId="urn:microsoft.com/office/officeart/2005/8/layout/orgChart1"/>
    <dgm:cxn modelId="{04D41D24-08C2-1B40-85D8-CD491ACC4277}" type="presParOf" srcId="{2EF19455-586D-4313-9DE1-6C5A802020C8}" destId="{4BEB6471-606D-4E57-85AF-F665383723E0}" srcOrd="2" destOrd="0" presId="urn:microsoft.com/office/officeart/2005/8/layout/orgChart1"/>
    <dgm:cxn modelId="{16B2532E-BDE2-DC40-A9A3-A2F5C1EB2041}" type="presParOf" srcId="{54910368-4721-497B-8744-1FBFF31394D7}" destId="{5797E834-E036-47AE-9EC2-C870D876A5A0}" srcOrd="2" destOrd="0" presId="urn:microsoft.com/office/officeart/2005/8/layout/orgChart1"/>
    <dgm:cxn modelId="{A600EA8F-5178-2C45-A4C4-A25465C28093}" type="presParOf" srcId="{BB21E2BD-C6D7-4644-ABC4-3BE7EF2B76D9}" destId="{64BB6511-43BF-4D7F-8ED6-DE9F8436D62C}" srcOrd="4" destOrd="0" presId="urn:microsoft.com/office/officeart/2005/8/layout/orgChart1"/>
    <dgm:cxn modelId="{53457656-8E7E-F446-993B-BD5D1F268EB9}" type="presParOf" srcId="{BB21E2BD-C6D7-4644-ABC4-3BE7EF2B76D9}" destId="{93CDC55C-6862-4BBA-A363-398EFEDB6041}" srcOrd="5" destOrd="0" presId="urn:microsoft.com/office/officeart/2005/8/layout/orgChart1"/>
    <dgm:cxn modelId="{CA319A56-62B3-D644-8A82-ACEC3216C770}" type="presParOf" srcId="{93CDC55C-6862-4BBA-A363-398EFEDB6041}" destId="{3F8A01D5-3D92-47F6-B753-428610E24A55}" srcOrd="0" destOrd="0" presId="urn:microsoft.com/office/officeart/2005/8/layout/orgChart1"/>
    <dgm:cxn modelId="{82B38187-E9B7-FE41-BFF9-51A78D484CEC}" type="presParOf" srcId="{3F8A01D5-3D92-47F6-B753-428610E24A55}" destId="{74235AAF-A480-4435-A425-DDEB499026FF}" srcOrd="0" destOrd="0" presId="urn:microsoft.com/office/officeart/2005/8/layout/orgChart1"/>
    <dgm:cxn modelId="{C55B44EE-3E1A-2748-8D14-AC62E178110A}" type="presParOf" srcId="{3F8A01D5-3D92-47F6-B753-428610E24A55}" destId="{085A79A1-AFA4-4BA0-B07B-873A3CC14FF2}" srcOrd="1" destOrd="0" presId="urn:microsoft.com/office/officeart/2005/8/layout/orgChart1"/>
    <dgm:cxn modelId="{FE940646-7B18-0C4C-BAC4-E73ED46DF26D}" type="presParOf" srcId="{93CDC55C-6862-4BBA-A363-398EFEDB6041}" destId="{4D8A8FD6-18F4-4A01-B14E-250E59FE7D16}" srcOrd="1" destOrd="0" presId="urn:microsoft.com/office/officeart/2005/8/layout/orgChart1"/>
    <dgm:cxn modelId="{3BEEE3A0-49F7-3049-BC92-DD74BDB7D617}" type="presParOf" srcId="{4D8A8FD6-18F4-4A01-B14E-250E59FE7D16}" destId="{45C71445-DDE9-4867-8500-85602C855459}" srcOrd="0" destOrd="0" presId="urn:microsoft.com/office/officeart/2005/8/layout/orgChart1"/>
    <dgm:cxn modelId="{D2914767-BA02-7C46-BBEF-1EADD48D5BDA}" type="presParOf" srcId="{4D8A8FD6-18F4-4A01-B14E-250E59FE7D16}" destId="{342BB16E-E19B-475B-A054-073764C21AD5}" srcOrd="1" destOrd="0" presId="urn:microsoft.com/office/officeart/2005/8/layout/orgChart1"/>
    <dgm:cxn modelId="{0F4860C8-8E09-044C-87D5-F41B629C3163}" type="presParOf" srcId="{342BB16E-E19B-475B-A054-073764C21AD5}" destId="{A5CB4985-2951-4F8E-8397-849091BC305A}" srcOrd="0" destOrd="0" presId="urn:microsoft.com/office/officeart/2005/8/layout/orgChart1"/>
    <dgm:cxn modelId="{54F11AAD-6382-2543-907A-6F6E939BA507}" type="presParOf" srcId="{A5CB4985-2951-4F8E-8397-849091BC305A}" destId="{57A0A8EB-63EC-49CB-9C7E-FC1DD011F493}" srcOrd="0" destOrd="0" presId="urn:microsoft.com/office/officeart/2005/8/layout/orgChart1"/>
    <dgm:cxn modelId="{B6B1A938-D01F-2C4D-AF33-7E180D2406E6}" type="presParOf" srcId="{A5CB4985-2951-4F8E-8397-849091BC305A}" destId="{BC8323D7-3611-464B-9709-AD9A1212EE49}" srcOrd="1" destOrd="0" presId="urn:microsoft.com/office/officeart/2005/8/layout/orgChart1"/>
    <dgm:cxn modelId="{A06A7AEE-AB24-8D49-827C-0644AC581C20}" type="presParOf" srcId="{342BB16E-E19B-475B-A054-073764C21AD5}" destId="{1C9E384D-25C2-4918-9167-863488EFE424}" srcOrd="1" destOrd="0" presId="urn:microsoft.com/office/officeart/2005/8/layout/orgChart1"/>
    <dgm:cxn modelId="{8603A6C9-31D0-2944-975B-35592AC5110A}" type="presParOf" srcId="{342BB16E-E19B-475B-A054-073764C21AD5}" destId="{32158D50-706D-45FD-9891-43488BB8D3AB}" srcOrd="2" destOrd="0" presId="urn:microsoft.com/office/officeart/2005/8/layout/orgChart1"/>
    <dgm:cxn modelId="{CD0D9F28-F944-014C-9B23-8B7B3FAC3329}" type="presParOf" srcId="{93CDC55C-6862-4BBA-A363-398EFEDB6041}" destId="{B4D9FB89-4CE1-42F2-A2A6-8C862FD2D934}" srcOrd="2" destOrd="0" presId="urn:microsoft.com/office/officeart/2005/8/layout/orgChart1"/>
    <dgm:cxn modelId="{3E34FA78-D4EF-0B4A-B4EE-2AC80ACFDC6F}" type="presParOf" srcId="{BB21E2BD-C6D7-4644-ABC4-3BE7EF2B76D9}" destId="{774A8305-EA34-4BA0-BA77-7B3527E4B0CB}" srcOrd="6" destOrd="0" presId="urn:microsoft.com/office/officeart/2005/8/layout/orgChart1"/>
    <dgm:cxn modelId="{3D43F49D-01B0-1B40-B01A-1D9C3F165F46}" type="presParOf" srcId="{BB21E2BD-C6D7-4644-ABC4-3BE7EF2B76D9}" destId="{C5412FD7-8561-403C-8869-A66F5BFC11D0}" srcOrd="7" destOrd="0" presId="urn:microsoft.com/office/officeart/2005/8/layout/orgChart1"/>
    <dgm:cxn modelId="{466C7F79-E4D5-CD41-AD84-A105848E23A2}" type="presParOf" srcId="{C5412FD7-8561-403C-8869-A66F5BFC11D0}" destId="{4E42B2DA-E1F8-4989-B40F-4F107E0D18D8}" srcOrd="0" destOrd="0" presId="urn:microsoft.com/office/officeart/2005/8/layout/orgChart1"/>
    <dgm:cxn modelId="{19B6C63D-EC62-B140-A40D-A61AF3689040}" type="presParOf" srcId="{4E42B2DA-E1F8-4989-B40F-4F107E0D18D8}" destId="{72B7C8D4-C8AD-414D-AEF1-2648A933C0B1}" srcOrd="0" destOrd="0" presId="urn:microsoft.com/office/officeart/2005/8/layout/orgChart1"/>
    <dgm:cxn modelId="{098ED363-F841-B846-8C9B-E01E9DE347C0}" type="presParOf" srcId="{4E42B2DA-E1F8-4989-B40F-4F107E0D18D8}" destId="{DCA2BA4B-19F9-4B10-934F-EF39AC7D648A}" srcOrd="1" destOrd="0" presId="urn:microsoft.com/office/officeart/2005/8/layout/orgChart1"/>
    <dgm:cxn modelId="{B858BD4D-E845-974E-BAD2-7FDD7A65D081}" type="presParOf" srcId="{C5412FD7-8561-403C-8869-A66F5BFC11D0}" destId="{30C32D1D-110F-4FE7-8F6E-3C4A2337DDA9}" srcOrd="1" destOrd="0" presId="urn:microsoft.com/office/officeart/2005/8/layout/orgChart1"/>
    <dgm:cxn modelId="{096F3C78-32D5-E049-8622-55714A02C71B}" type="presParOf" srcId="{30C32D1D-110F-4FE7-8F6E-3C4A2337DDA9}" destId="{57564642-F8F8-4D57-9090-E55EC692A3BB}" srcOrd="0" destOrd="0" presId="urn:microsoft.com/office/officeart/2005/8/layout/orgChart1"/>
    <dgm:cxn modelId="{FB743EF5-6F18-DF48-B02B-C49D2FD46AAA}" type="presParOf" srcId="{30C32D1D-110F-4FE7-8F6E-3C4A2337DDA9}" destId="{8ABF378E-F5F5-4671-B484-0C13ADC391FF}" srcOrd="1" destOrd="0" presId="urn:microsoft.com/office/officeart/2005/8/layout/orgChart1"/>
    <dgm:cxn modelId="{5A461A05-06D6-594B-B150-9B865CF77EDB}" type="presParOf" srcId="{8ABF378E-F5F5-4671-B484-0C13ADC391FF}" destId="{B24C1388-B1D5-4CF5-A419-49F9CBA9AE4F}" srcOrd="0" destOrd="0" presId="urn:microsoft.com/office/officeart/2005/8/layout/orgChart1"/>
    <dgm:cxn modelId="{EFF178D2-0669-524B-8733-DBBA9B39D5D0}" type="presParOf" srcId="{B24C1388-B1D5-4CF5-A419-49F9CBA9AE4F}" destId="{C8C4C6E6-C972-4934-8E72-D18E651996E8}" srcOrd="0" destOrd="0" presId="urn:microsoft.com/office/officeart/2005/8/layout/orgChart1"/>
    <dgm:cxn modelId="{BF0DE4A1-AF69-5148-963B-39B25C562EFB}" type="presParOf" srcId="{B24C1388-B1D5-4CF5-A419-49F9CBA9AE4F}" destId="{0EB0DB71-6DEE-4271-9DAE-45279F930294}" srcOrd="1" destOrd="0" presId="urn:microsoft.com/office/officeart/2005/8/layout/orgChart1"/>
    <dgm:cxn modelId="{266FE8DE-5418-5E4A-9C4A-0B951909C491}" type="presParOf" srcId="{8ABF378E-F5F5-4671-B484-0C13ADC391FF}" destId="{2F5848EB-2371-46F1-AFED-9CAB52E6B8BC}" srcOrd="1" destOrd="0" presId="urn:microsoft.com/office/officeart/2005/8/layout/orgChart1"/>
    <dgm:cxn modelId="{6B22B616-2F8C-1D49-9632-C7CC4BC3F5EC}" type="presParOf" srcId="{8ABF378E-F5F5-4671-B484-0C13ADC391FF}" destId="{23625493-E91F-4BE8-8E4D-54BC30F4E9C6}" srcOrd="2" destOrd="0" presId="urn:microsoft.com/office/officeart/2005/8/layout/orgChart1"/>
    <dgm:cxn modelId="{0A0D8A46-3F18-BD4E-9D7D-534FAE9D63DA}" type="presParOf" srcId="{C5412FD7-8561-403C-8869-A66F5BFC11D0}" destId="{FCFE24F5-7A35-48E7-8CD5-C02AABAEBD89}" srcOrd="2" destOrd="0" presId="urn:microsoft.com/office/officeart/2005/8/layout/orgChart1"/>
    <dgm:cxn modelId="{5890F98E-ED49-9249-9589-59F834A8D6BA}" type="presParOf" srcId="{BB21E2BD-C6D7-4644-ABC4-3BE7EF2B76D9}" destId="{BCFED121-3685-4492-A7D8-AE67243656E1}" srcOrd="8" destOrd="0" presId="urn:microsoft.com/office/officeart/2005/8/layout/orgChart1"/>
    <dgm:cxn modelId="{6F7A8DD6-9108-FF45-95AE-95EAAC55CCE1}" type="presParOf" srcId="{BB21E2BD-C6D7-4644-ABC4-3BE7EF2B76D9}" destId="{F550639E-FDF4-4C08-B497-9713D497DD84}" srcOrd="9" destOrd="0" presId="urn:microsoft.com/office/officeart/2005/8/layout/orgChart1"/>
    <dgm:cxn modelId="{99069683-285F-8F43-A0E8-0679CC4991E2}" type="presParOf" srcId="{F550639E-FDF4-4C08-B497-9713D497DD84}" destId="{E3F5BC10-2979-4FC3-91D1-3816BBE36DA0}" srcOrd="0" destOrd="0" presId="urn:microsoft.com/office/officeart/2005/8/layout/orgChart1"/>
    <dgm:cxn modelId="{265C548B-27AE-9748-BA85-A0B6A2364A7B}" type="presParOf" srcId="{E3F5BC10-2979-4FC3-91D1-3816BBE36DA0}" destId="{FD76C940-C946-4EA7-9029-42E560BA3A9A}" srcOrd="0" destOrd="0" presId="urn:microsoft.com/office/officeart/2005/8/layout/orgChart1"/>
    <dgm:cxn modelId="{1B1851E0-1170-A84A-B3B7-D6097856F242}" type="presParOf" srcId="{E3F5BC10-2979-4FC3-91D1-3816BBE36DA0}" destId="{F46BF960-7A1A-4844-B5F8-D3B85B7F3896}" srcOrd="1" destOrd="0" presId="urn:microsoft.com/office/officeart/2005/8/layout/orgChart1"/>
    <dgm:cxn modelId="{B32D3CCA-BFE3-2249-AFB7-1A71E24EC785}" type="presParOf" srcId="{F550639E-FDF4-4C08-B497-9713D497DD84}" destId="{56A9A1FD-42AC-456B-9B32-C8E5AF82FAD6}" srcOrd="1" destOrd="0" presId="urn:microsoft.com/office/officeart/2005/8/layout/orgChart1"/>
    <dgm:cxn modelId="{39B13A6B-89E2-5B4F-93B2-82E26C0C5973}" type="presParOf" srcId="{56A9A1FD-42AC-456B-9B32-C8E5AF82FAD6}" destId="{4CD1F0CA-5340-4EAF-9C0A-59824D432B4D}" srcOrd="0" destOrd="0" presId="urn:microsoft.com/office/officeart/2005/8/layout/orgChart1"/>
    <dgm:cxn modelId="{8F9D0E3E-C9B5-FB44-A3DE-7A33FD01A4BC}" type="presParOf" srcId="{56A9A1FD-42AC-456B-9B32-C8E5AF82FAD6}" destId="{B1334072-D8EB-44DD-82BA-0FE684EAB724}" srcOrd="1" destOrd="0" presId="urn:microsoft.com/office/officeart/2005/8/layout/orgChart1"/>
    <dgm:cxn modelId="{443F55AC-C60C-804D-A4A6-DCB26DBB2733}" type="presParOf" srcId="{B1334072-D8EB-44DD-82BA-0FE684EAB724}" destId="{F83026B3-51E6-412B-8B8D-343E328AE865}" srcOrd="0" destOrd="0" presId="urn:microsoft.com/office/officeart/2005/8/layout/orgChart1"/>
    <dgm:cxn modelId="{FDB6C922-AC57-A34C-8CEE-E5BA249DAD97}" type="presParOf" srcId="{F83026B3-51E6-412B-8B8D-343E328AE865}" destId="{15729573-D13E-49A7-A614-E8D56801821F}" srcOrd="0" destOrd="0" presId="urn:microsoft.com/office/officeart/2005/8/layout/orgChart1"/>
    <dgm:cxn modelId="{0295CA42-29AB-5345-9F34-D0E6C6FE82FD}" type="presParOf" srcId="{F83026B3-51E6-412B-8B8D-343E328AE865}" destId="{E66F0222-8877-4CC7-BEAE-319B8AF23D8C}" srcOrd="1" destOrd="0" presId="urn:microsoft.com/office/officeart/2005/8/layout/orgChart1"/>
    <dgm:cxn modelId="{74F7A302-223B-FE45-BEBB-9CDC5274FDFB}" type="presParOf" srcId="{B1334072-D8EB-44DD-82BA-0FE684EAB724}" destId="{297C4DFD-1840-4E55-BEA0-2CF41C2744B1}" srcOrd="1" destOrd="0" presId="urn:microsoft.com/office/officeart/2005/8/layout/orgChart1"/>
    <dgm:cxn modelId="{AB35F8FC-3794-A642-853E-2DFFE3ABF313}" type="presParOf" srcId="{B1334072-D8EB-44DD-82BA-0FE684EAB724}" destId="{9CF880DE-61FF-4ADC-9D59-F435AF01C8D9}" srcOrd="2" destOrd="0" presId="urn:microsoft.com/office/officeart/2005/8/layout/orgChart1"/>
    <dgm:cxn modelId="{31B34639-7603-4A4A-B09F-B6EC670FC01F}" type="presParOf" srcId="{F550639E-FDF4-4C08-B497-9713D497DD84}" destId="{E54F82E5-68E4-48EC-8453-A3AA1FDEA5B5}" srcOrd="2" destOrd="0" presId="urn:microsoft.com/office/officeart/2005/8/layout/orgChart1"/>
    <dgm:cxn modelId="{EBCE8900-008D-2D47-9D73-FC75DD7DF3B4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 Elect</a:t>
          </a:r>
          <a:endParaRPr lang="en-US" sz="1500" kern="1200" dirty="0"/>
        </a:p>
      </dsp:txBody>
      <dsp:txXfrm>
        <a:off x="6877949" y="2884521"/>
        <a:ext cx="1351173" cy="675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B87BD-7DB4-5C49-A9EB-0240D37FBFA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625B-7707-4E40-A4E3-AEE9B936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0D58-4C89-4828-945D-6FC27CBF7D0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C2B1-A93E-9347-9FB3-FB533977A8A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lGoKwXDKOC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064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1815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925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Reimbursement/ Student </a:t>
            </a:r>
            <a:r>
              <a:rPr lang="en-US" b="1" smtClean="0">
                <a:solidFill>
                  <a:schemeClr val="bg1"/>
                </a:solidFill>
              </a:rPr>
              <a:t>Senate Update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5252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WSPS </a:t>
            </a:r>
            <a:r>
              <a:rPr lang="en-US" b="1" dirty="0" err="1">
                <a:solidFill>
                  <a:schemeClr val="bg1"/>
                </a:solidFill>
              </a:rPr>
              <a:t>Bookclub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6" y="2387488"/>
            <a:ext cx="8955024" cy="42963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Still Alice by Lisa Genova</a:t>
            </a:r>
          </a:p>
          <a:p>
            <a:pPr lvl="1" fontAlgn="base"/>
            <a:r>
              <a:rPr lang="en-US" dirty="0"/>
              <a:t>A book about a woman with early onset Alzheimer’s</a:t>
            </a:r>
          </a:p>
          <a:p>
            <a:pPr fontAlgn="base"/>
            <a:r>
              <a:rPr lang="en-US" strike="sngStrike" dirty="0"/>
              <a:t>Movie Showing</a:t>
            </a:r>
          </a:p>
          <a:p>
            <a:pPr lvl="1" fontAlgn="base"/>
            <a:r>
              <a:rPr lang="en-US" strike="sngStrike" dirty="0"/>
              <a:t>March 31</a:t>
            </a:r>
            <a:r>
              <a:rPr lang="en-US" strike="sngStrike" baseline="30000" dirty="0"/>
              <a:t>st</a:t>
            </a:r>
            <a:r>
              <a:rPr lang="en-US" strike="sngStrike" dirty="0"/>
              <a:t> 1:20PM</a:t>
            </a:r>
          </a:p>
          <a:p>
            <a:pPr lvl="1" fontAlgn="base"/>
            <a:r>
              <a:rPr lang="en-US" strike="sngStrike" dirty="0"/>
              <a:t>Room 2002</a:t>
            </a:r>
          </a:p>
          <a:p>
            <a:pPr fontAlgn="base"/>
            <a:r>
              <a:rPr lang="en-US" dirty="0" err="1"/>
              <a:t>Bookclub</a:t>
            </a:r>
            <a:r>
              <a:rPr lang="en-US" dirty="0"/>
              <a:t> Discussion</a:t>
            </a:r>
          </a:p>
          <a:p>
            <a:pPr lvl="1" fontAlgn="base"/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 1:20PM</a:t>
            </a:r>
          </a:p>
          <a:p>
            <a:pPr lvl="1" fontAlgn="base"/>
            <a:r>
              <a:rPr lang="en-US" dirty="0"/>
              <a:t>Room </a:t>
            </a:r>
            <a:r>
              <a:rPr lang="en-US" dirty="0" smtClean="0"/>
              <a:t>2002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78" y="3668751"/>
            <a:ext cx="4800600" cy="2700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028" y="1569479"/>
            <a:ext cx="78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and Summer volunteer opportunities are available. If interested, contact Sara Neumann at </a:t>
            </a:r>
            <a:r>
              <a:rPr lang="en-US" dirty="0" err="1" smtClean="0"/>
              <a:t>sneumann@alz.org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182"/>
            <a:ext cx="9144000" cy="63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“90 Second Policy Challenge: April 2017”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4289" y="2031055"/>
            <a:ext cx="3593969" cy="336470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</a:rPr>
              <a:t>Current Statistics: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2/4 Success=50%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Last Trial’s Error: -2s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Average Time: 95.5s (Down 2.5 from last month!)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Average Error: +5.5s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Standard Deviation: 6.574s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8" name="Picture 4" descr="26-hilarious-anchorman-quotes-that-will-never-get-2-28112-1448260358-0_dblbig.jpg (625×4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73" y="2298684"/>
            <a:ext cx="3704473" cy="24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182"/>
            <a:ext cx="9144000" cy="63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“90 Second Policy Challenge: April 2017”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314450" y="5486400"/>
            <a:ext cx="6515100" cy="3429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/>
          <p:cNvSpPr/>
          <p:nvPr/>
        </p:nvSpPr>
        <p:spPr>
          <a:xfrm>
            <a:off x="1314450" y="5486400"/>
            <a:ext cx="6515100" cy="3429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1314450" y="1773300"/>
            <a:ext cx="622935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375"/>
              </a:spcBef>
            </a:pPr>
            <a:r>
              <a:rPr lang="en-US" sz="2400" b="1" dirty="0">
                <a:solidFill>
                  <a:prstClr val="black"/>
                </a:solidFill>
              </a:rPr>
              <a:t>Federal</a:t>
            </a:r>
            <a:endParaRPr lang="en-US" dirty="0">
              <a:solidFill>
                <a:prstClr val="black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“Repeal &amp; Replace” Status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AHCA</a:t>
            </a:r>
          </a:p>
          <a:p>
            <a:pPr lvl="1">
              <a:lnSpc>
                <a:spcPct val="90000"/>
              </a:lnSpc>
              <a:spcBef>
                <a:spcPts val="375"/>
              </a:spcBef>
            </a:pPr>
            <a:endParaRPr lang="en-US" sz="2400" b="1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spcBef>
                <a:spcPts val="375"/>
              </a:spcBef>
            </a:pPr>
            <a:r>
              <a:rPr lang="en-US" sz="2400" b="1" dirty="0">
                <a:solidFill>
                  <a:prstClr val="black"/>
                </a:solidFill>
              </a:rPr>
              <a:t>Wisconsin</a:t>
            </a:r>
            <a:endParaRPr lang="en-US" dirty="0">
              <a:solidFill>
                <a:prstClr val="black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New PDMP Reporting Requirements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Changes to Billing and Reimbursement for Covered Outpatient Drugs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Legislative Day Thoughts </a:t>
            </a:r>
          </a:p>
          <a:p>
            <a:pPr lvl="1"/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314450" y="5486400"/>
            <a:ext cx="6515100" cy="3429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943350" y="5507809"/>
            <a:ext cx="4743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Time Up! </a:t>
            </a:r>
          </a:p>
        </p:txBody>
      </p:sp>
    </p:spTree>
    <p:extLst>
      <p:ext uri="{BB962C8B-B14F-4D97-AF65-F5344CB8AC3E}">
        <p14:creationId xmlns:p14="http://schemas.microsoft.com/office/powerpoint/2010/main" val="4895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Pharm To Tables Competition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b="1" dirty="0" smtClean="0"/>
              <a:t>Competition between WI pharmacy schools</a:t>
            </a:r>
          </a:p>
          <a:p>
            <a:r>
              <a:rPr lang="en-US" b="1" dirty="0" smtClean="0"/>
              <a:t>Food drive: NOW through next Wednesday</a:t>
            </a:r>
          </a:p>
          <a:p>
            <a:r>
              <a:rPr lang="en-US" b="1" dirty="0" smtClean="0"/>
              <a:t>Bettering Wisconsin Communities</a:t>
            </a:r>
          </a:p>
          <a:p>
            <a:r>
              <a:rPr lang="en-US" b="1" dirty="0" smtClean="0"/>
              <a:t>Traveling trophy!</a:t>
            </a:r>
          </a:p>
          <a:p>
            <a:pPr lvl="1"/>
            <a:r>
              <a:rPr lang="en-US" b="1" dirty="0" smtClean="0"/>
              <a:t>Trophy on display at the educational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6609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43845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93619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Tracy Head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Board Applications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/>
            <a:r>
              <a:rPr lang="en-US" b="1" strike="sngStrike" dirty="0" smtClean="0">
                <a:solidFill>
                  <a:schemeClr val="bg1">
                    <a:lumMod val="65000"/>
                  </a:schemeClr>
                </a:solidFill>
              </a:rPr>
              <a:t>Co-Directors of Community Outreach/President-Elect</a:t>
            </a:r>
          </a:p>
          <a:p>
            <a:pPr lvl="2"/>
            <a:r>
              <a:rPr lang="en-US" strike="sngStrike" dirty="0" smtClean="0">
                <a:solidFill>
                  <a:schemeClr val="bg1">
                    <a:lumMod val="65000"/>
                  </a:schemeClr>
                </a:solidFill>
              </a:rPr>
              <a:t>1/24-2/6</a:t>
            </a:r>
          </a:p>
          <a:p>
            <a:pPr lvl="1"/>
            <a:r>
              <a:rPr lang="en-US" b="1" strike="sngStrike" dirty="0" smtClean="0"/>
              <a:t>Executive Council</a:t>
            </a:r>
          </a:p>
          <a:p>
            <a:pPr lvl="2"/>
            <a:r>
              <a:rPr lang="en-US" strike="sngStrike" dirty="0" smtClean="0"/>
              <a:t>2/8-3/3</a:t>
            </a:r>
          </a:p>
          <a:p>
            <a:pPr lvl="1"/>
            <a:r>
              <a:rPr lang="en-US" b="1" strike="sngStrike" dirty="0" smtClean="0"/>
              <a:t>Patient Care Projects</a:t>
            </a:r>
          </a:p>
          <a:p>
            <a:pPr lvl="2"/>
            <a:r>
              <a:rPr lang="en-US" strike="sngStrike" dirty="0" smtClean="0"/>
              <a:t>3/6-3/24</a:t>
            </a:r>
          </a:p>
          <a:p>
            <a:pPr lvl="1"/>
            <a:r>
              <a:rPr lang="en-US" b="1" dirty="0" smtClean="0"/>
              <a:t>Remaining Board Positions</a:t>
            </a:r>
          </a:p>
          <a:p>
            <a:pPr lvl="2"/>
            <a:r>
              <a:rPr lang="en-US" dirty="0" smtClean="0"/>
              <a:t>4/6-4/16</a:t>
            </a:r>
          </a:p>
        </p:txBody>
      </p:sp>
    </p:spTree>
    <p:extLst>
      <p:ext uri="{BB962C8B-B14F-4D97-AF65-F5344CB8AC3E}">
        <p14:creationId xmlns:p14="http://schemas.microsoft.com/office/powerpoint/2010/main" val="24909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6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811867"/>
              </p:ext>
            </p:extLst>
          </p:nvPr>
        </p:nvGraphicFramePr>
        <p:xfrm>
          <a:off x="457200" y="16431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124" y="195377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07133" y="1728447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10" y="3469137"/>
            <a:ext cx="885114" cy="821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" y="3484169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69136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0" y="3469137"/>
            <a:ext cx="885114" cy="82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1" y="34691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2" y="4445793"/>
            <a:ext cx="885114" cy="8216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58076" y="5261268"/>
            <a:ext cx="2524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Policy liaison(s)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ASHP </a:t>
            </a:r>
            <a:r>
              <a:rPr lang="en-US" sz="2400" dirty="0">
                <a:solidFill>
                  <a:prstClr val="black"/>
                </a:solidFill>
              </a:rPr>
              <a:t>liaison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APhA</a:t>
            </a:r>
            <a:r>
              <a:rPr lang="en-US" sz="2400" dirty="0">
                <a:solidFill>
                  <a:prstClr val="black"/>
                </a:solidFill>
              </a:rPr>
              <a:t> liaison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6183" y="5261268"/>
            <a:ext cx="178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Public Relations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4228" y="5260057"/>
            <a:ext cx="362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Membership co-chair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Fundraising co-chairs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Professionalism co-chairs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8853" y="917107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Remaining Board Positions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8678" y="1316585"/>
            <a:ext cx="484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April 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4/6 – 4/16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Executive Council Appointment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290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6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431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124" y="195377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07133" y="1728447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10" y="3469137"/>
            <a:ext cx="885114" cy="821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" y="3484169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69136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0" y="3469137"/>
            <a:ext cx="885114" cy="82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1" y="34691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2" y="4445793"/>
            <a:ext cx="885114" cy="8216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78678" y="1316585"/>
            <a:ext cx="4842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April 27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Meeting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Appointment of NEW Board!!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45792"/>
            <a:ext cx="885114" cy="821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67" y="4445791"/>
            <a:ext cx="885114" cy="821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63348"/>
            <a:ext cx="885114" cy="821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5" y="4445790"/>
            <a:ext cx="885114" cy="821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290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1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WSPS</a:t>
            </a:r>
            <a:r>
              <a:rPr lang="en-US" sz="3600" b="1" dirty="0" smtClean="0">
                <a:solidFill>
                  <a:schemeClr val="bg1"/>
                </a:solidFill>
              </a:rPr>
              <a:t> Remaining Board Applications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5" y="1905000"/>
            <a:ext cx="8534400" cy="41005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Applications sent via e-mail to WSPS list-</a:t>
            </a:r>
            <a:r>
              <a:rPr lang="en-US" sz="2400" dirty="0" err="1"/>
              <a:t>serv</a:t>
            </a:r>
            <a:endParaRPr lang="en-US" sz="2400" dirty="0"/>
          </a:p>
          <a:p>
            <a:r>
              <a:rPr lang="en-US" b="1" dirty="0" smtClean="0">
                <a:solidFill>
                  <a:srgbClr val="FF0000"/>
                </a:solidFill>
              </a:rPr>
              <a:t>YOU </a:t>
            </a:r>
            <a:r>
              <a:rPr lang="en-US" b="1" dirty="0">
                <a:solidFill>
                  <a:srgbClr val="FF0000"/>
                </a:solidFill>
              </a:rPr>
              <a:t>MAY APPLY FOR MORE THAN ONE POSITION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Ranking will be done on application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Must provide rationale for each position ranked</a:t>
            </a:r>
          </a:p>
          <a:p>
            <a:r>
              <a:rPr lang="en-US" sz="2400" dirty="0"/>
              <a:t>Voting will be done by the </a:t>
            </a:r>
            <a:r>
              <a:rPr lang="en-US" sz="2400" dirty="0" smtClean="0"/>
              <a:t>2016-2017 </a:t>
            </a:r>
            <a:r>
              <a:rPr lang="en-US" sz="2400" dirty="0"/>
              <a:t>(current) Executive Council</a:t>
            </a:r>
          </a:p>
          <a:p>
            <a:r>
              <a:rPr lang="en-US" sz="2400" dirty="0"/>
              <a:t>Due back to </a:t>
            </a:r>
            <a:r>
              <a:rPr lang="en-US" sz="2400" dirty="0" smtClean="0"/>
              <a:t>Heather </a:t>
            </a:r>
            <a:r>
              <a:rPr lang="en-US" sz="2400" dirty="0"/>
              <a:t>via e-mail by date and time specified</a:t>
            </a:r>
          </a:p>
          <a:p>
            <a:r>
              <a:rPr lang="en-US" sz="2400" b="1" u="sng" dirty="0"/>
              <a:t>REMINDER</a:t>
            </a:r>
            <a:r>
              <a:rPr lang="en-US" sz="2400" b="1" dirty="0"/>
              <a:t>: please put time and effort into applications and talk to the current co-chair liaisons that hold the position!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1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Guest Speaker: Tracy Head</a:t>
            </a:r>
          </a:p>
          <a:p>
            <a:pPr lvl="1"/>
            <a:r>
              <a:rPr lang="en-US" dirty="0" smtClean="0"/>
              <a:t>Final Board Application Announcements</a:t>
            </a:r>
          </a:p>
          <a:p>
            <a:pPr lvl="1"/>
            <a:r>
              <a:rPr lang="en-US" dirty="0" smtClean="0"/>
              <a:t>Holy Cow Award</a:t>
            </a:r>
          </a:p>
          <a:p>
            <a:pPr lvl="1"/>
            <a:r>
              <a:rPr lang="en-US" dirty="0" err="1" smtClean="0"/>
              <a:t>APhA</a:t>
            </a:r>
            <a:r>
              <a:rPr lang="en-US" dirty="0" smtClean="0"/>
              <a:t> Annual Recap</a:t>
            </a:r>
          </a:p>
          <a:p>
            <a:pPr lvl="1"/>
            <a:r>
              <a:rPr lang="en-US" dirty="0" smtClean="0"/>
              <a:t>Sign Up Code</a:t>
            </a:r>
          </a:p>
          <a:p>
            <a:pPr lvl="1"/>
            <a:r>
              <a:rPr lang="en-US" dirty="0" smtClean="0"/>
              <a:t>Adjourn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6 at 10.1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3" y="858053"/>
            <a:ext cx="9188571" cy="51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2590800"/>
            <a:ext cx="4393721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578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HOLY COW! GREAT JOB!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099" y="3352800"/>
            <a:ext cx="2971800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DPH-1 student has been incredibly involved with WSPS the entire year. They also took pictures for WSPS at the Wisconsin reception. The pictures were great!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648200" cy="4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670" y="3463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 GOES TO…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214" y="1949903"/>
            <a:ext cx="3382788" cy="53340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Angie Ngo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20" y="2286000"/>
            <a:ext cx="4376230" cy="4357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682" y="4038600"/>
            <a:ext cx="234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Great Job Angie!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5" y="2512850"/>
            <a:ext cx="2905125" cy="3634634"/>
          </a:xfrm>
          <a:prstGeom prst="rect">
            <a:avLst/>
          </a:prstGeom>
        </p:spPr>
      </p:pic>
      <p:sp>
        <p:nvSpPr>
          <p:cNvPr id="9" name="Speech Bubble: Oval 8"/>
          <p:cNvSpPr/>
          <p:nvPr/>
        </p:nvSpPr>
        <p:spPr>
          <a:xfrm rot="18573892" flipH="1">
            <a:off x="2865352" y="3792441"/>
            <a:ext cx="2991676" cy="1725803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408"/>
            <a:ext cx="8229600" cy="4525963"/>
          </a:xfrm>
        </p:spPr>
        <p:txBody>
          <a:bodyPr/>
          <a:lstStyle/>
          <a:p>
            <a:r>
              <a:rPr lang="en-US" dirty="0" smtClean="0"/>
              <a:t>Movie Time!</a:t>
            </a:r>
          </a:p>
          <a:p>
            <a:r>
              <a:rPr lang="en-US" dirty="0" smtClean="0"/>
              <a:t>Trailer about </a:t>
            </a:r>
            <a:r>
              <a:rPr lang="en-US" dirty="0" err="1" smtClean="0"/>
              <a:t>APhA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youtu.be/lGoKwXDKOC4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1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15" y="410703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APhA</a:t>
            </a:r>
            <a:r>
              <a:rPr lang="en-US" dirty="0" smtClean="0">
                <a:solidFill>
                  <a:schemeClr val="bg1"/>
                </a:solidFill>
              </a:rPr>
              <a:t> Annual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 FOR COMING!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Applications for Remaining Positions sent out tonight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Don’t forget your food ticket!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APRIL  27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5:45 PM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Code for Tonight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Make sure you are using the CURRENT Email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16600" b="1" dirty="0" smtClean="0"/>
              <a:t>1634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2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Meetings and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WSPS General Meetings</a:t>
            </a:r>
          </a:p>
          <a:p>
            <a:pPr marL="457200" lvl="1" indent="0" algn="ctr">
              <a:buNone/>
            </a:pPr>
            <a:r>
              <a:rPr lang="en-US" strike="sngStrike" dirty="0" smtClean="0"/>
              <a:t>Wednesday, February 8</a:t>
            </a:r>
            <a:r>
              <a:rPr lang="en-US" strike="sngStrike" baseline="30000" dirty="0" smtClean="0"/>
              <a:t>th</a:t>
            </a:r>
            <a:r>
              <a:rPr lang="en-US" strike="sngStrike" dirty="0" smtClean="0"/>
              <a:t> at 5:30</a:t>
            </a:r>
          </a:p>
          <a:p>
            <a:pPr marL="457200" lvl="1" indent="0" algn="ctr">
              <a:buNone/>
            </a:pPr>
            <a:r>
              <a:rPr lang="en-US" strike="sngStrike" dirty="0" smtClean="0"/>
              <a:t>Monday, March 6</a:t>
            </a:r>
            <a:r>
              <a:rPr lang="en-US" strike="sngStrike" baseline="30000" dirty="0" smtClean="0"/>
              <a:t>th</a:t>
            </a:r>
            <a:r>
              <a:rPr lang="en-US" strike="sngStrike" dirty="0" smtClean="0"/>
              <a:t> at 5:30</a:t>
            </a:r>
          </a:p>
          <a:p>
            <a:pPr marL="457200" lvl="1" indent="0" algn="ctr">
              <a:buNone/>
            </a:pPr>
            <a:r>
              <a:rPr lang="en-US" strike="sngStrike" dirty="0" smtClean="0"/>
              <a:t>Thursday, April 6</a:t>
            </a:r>
            <a:r>
              <a:rPr lang="en-US" strike="sngStrike" baseline="30000" dirty="0" smtClean="0"/>
              <a:t>th</a:t>
            </a:r>
            <a:r>
              <a:rPr lang="en-US" strike="sngStrike" dirty="0" smtClean="0"/>
              <a:t> at </a:t>
            </a:r>
            <a:r>
              <a:rPr lang="en-US" b="1" strike="sngStrike" dirty="0" smtClean="0">
                <a:solidFill>
                  <a:srgbClr val="FF0000"/>
                </a:solidFill>
              </a:rPr>
              <a:t>6:30</a:t>
            </a:r>
          </a:p>
          <a:p>
            <a:pPr marL="457200" lvl="1" indent="0" algn="ctr">
              <a:buNone/>
            </a:pPr>
            <a:r>
              <a:rPr lang="en-US" dirty="0" smtClean="0"/>
              <a:t>Thursday, April 27</a:t>
            </a:r>
            <a:r>
              <a:rPr lang="en-US" baseline="30000" dirty="0" smtClean="0"/>
              <a:t>th</a:t>
            </a:r>
            <a:r>
              <a:rPr lang="en-US" dirty="0" smtClean="0"/>
              <a:t> at 5:45pm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/>
              <a:t>WSPS Events</a:t>
            </a:r>
          </a:p>
          <a:p>
            <a:pPr marL="457200" lvl="1" indent="0" algn="ctr">
              <a:buNone/>
            </a:pPr>
            <a:r>
              <a:rPr lang="en-US" dirty="0" smtClean="0"/>
              <a:t>Health and Wellness Fairs</a:t>
            </a:r>
          </a:p>
          <a:p>
            <a:pPr marL="457200" lvl="1" indent="0" algn="ctr">
              <a:buNone/>
            </a:pPr>
            <a:r>
              <a:rPr lang="en-US" dirty="0" smtClean="0"/>
              <a:t>Rx Factor</a:t>
            </a:r>
          </a:p>
          <a:p>
            <a:pPr marL="457200" lvl="1" indent="0" algn="ctr">
              <a:buNone/>
            </a:pPr>
            <a:r>
              <a:rPr lang="en-US" dirty="0" smtClean="0"/>
              <a:t>White Coat Ceremony</a:t>
            </a:r>
          </a:p>
        </p:txBody>
      </p:sp>
    </p:spTree>
    <p:extLst>
      <p:ext uri="{BB962C8B-B14F-4D97-AF65-F5344CB8AC3E}">
        <p14:creationId xmlns:p14="http://schemas.microsoft.com/office/powerpoint/2010/main" val="1407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State and National Meetings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strike="sngStrike" dirty="0" smtClean="0"/>
              <a:t>March 2</a:t>
            </a:r>
            <a:r>
              <a:rPr lang="en-US" b="1" strike="sngStrike" baseline="30000" dirty="0" smtClean="0"/>
              <a:t>nd</a:t>
            </a:r>
            <a:r>
              <a:rPr lang="en-US" b="1" strike="sngStrike" dirty="0" smtClean="0"/>
              <a:t>, 2017 PSW Legislative Day</a:t>
            </a:r>
          </a:p>
          <a:p>
            <a:pPr marL="457200" lvl="1" indent="0" algn="ctr">
              <a:buNone/>
            </a:pPr>
            <a:r>
              <a:rPr lang="en-US" b="1" strike="sngStrike" dirty="0" smtClean="0"/>
              <a:t>Madison, WI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strike="sngStrike" dirty="0" smtClean="0"/>
              <a:t>March 24</a:t>
            </a:r>
            <a:r>
              <a:rPr lang="en-US" b="1" strike="sngStrike" baseline="30000" dirty="0" smtClean="0"/>
              <a:t>th</a:t>
            </a:r>
            <a:r>
              <a:rPr lang="en-US" b="1" strike="sngStrike" dirty="0" smtClean="0"/>
              <a:t>-27</a:t>
            </a:r>
            <a:r>
              <a:rPr lang="en-US" b="1" strike="sngStrike" baseline="30000" dirty="0" smtClean="0"/>
              <a:t>th</a:t>
            </a:r>
            <a:r>
              <a:rPr lang="en-US" b="1" strike="sngStrike" dirty="0" smtClean="0"/>
              <a:t>, 2017 </a:t>
            </a:r>
            <a:r>
              <a:rPr lang="en-US" b="1" strike="sngStrike" dirty="0" err="1" smtClean="0"/>
              <a:t>APhA</a:t>
            </a:r>
            <a:r>
              <a:rPr lang="en-US" b="1" strike="sngStrike" dirty="0" smtClean="0"/>
              <a:t> Annual</a:t>
            </a:r>
          </a:p>
          <a:p>
            <a:pPr marL="457200" lvl="1" indent="0" algn="ctr">
              <a:buNone/>
            </a:pPr>
            <a:r>
              <a:rPr lang="en-US" b="1" strike="sngStrike" dirty="0" smtClean="0"/>
              <a:t>San Francisco, CA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April 6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2017 PSW Educational Conference</a:t>
            </a:r>
          </a:p>
          <a:p>
            <a:pPr marL="457200" lvl="1" indent="0" algn="ctr">
              <a:buNone/>
            </a:pPr>
            <a:r>
              <a:rPr lang="en-US" b="1" dirty="0" smtClean="0"/>
              <a:t>Madison, WI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43845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135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Announcements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48263"/>
            <a:ext cx="2564114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62511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 June 16</a:t>
            </a:r>
            <a:r>
              <a:rPr lang="en-US" sz="3200" b="1" baseline="30000" dirty="0"/>
              <a:t>th</a:t>
            </a:r>
            <a:r>
              <a:rPr lang="en-US" sz="3200" b="1" dirty="0"/>
              <a:t> 2017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Looking for volunteers to help out with events</a:t>
            </a:r>
          </a:p>
          <a:p>
            <a:pPr lvl="2"/>
            <a:r>
              <a:rPr lang="en-US" dirty="0"/>
              <a:t>Meet pharmacists from around the state while doing this</a:t>
            </a:r>
          </a:p>
          <a:p>
            <a:pPr lvl="2"/>
            <a:r>
              <a:rPr lang="en-US" dirty="0"/>
              <a:t>Volunteers will also get food covered for day – taco bar for dinner!</a:t>
            </a:r>
          </a:p>
          <a:p>
            <a:pPr lvl="1"/>
            <a:r>
              <a:rPr lang="en-US" dirty="0"/>
              <a:t>Last year WSPS was awarded $3000                                  for our help</a:t>
            </a:r>
          </a:p>
          <a:p>
            <a:pPr lvl="2"/>
            <a:r>
              <a:rPr lang="en-US" dirty="0"/>
              <a:t>Going toward reimbursement of student                                travel</a:t>
            </a:r>
          </a:p>
          <a:p>
            <a:pPr lvl="1"/>
            <a:r>
              <a:rPr lang="en-US" dirty="0"/>
              <a:t>Also looking for students potentially                            interested in golfing</a:t>
            </a:r>
          </a:p>
          <a:p>
            <a:pPr lvl="1"/>
            <a:r>
              <a:rPr lang="en-US" dirty="0"/>
              <a:t>More information to come!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5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RX Factor: Wed, 4/19 @ 5 PM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en-US" sz="5100" b="1" u="sng" dirty="0" smtClean="0"/>
              <a:t>Spelling Bee </a:t>
            </a:r>
          </a:p>
          <a:p>
            <a:pPr marL="457200" lvl="1" indent="0" algn="ctr">
              <a:buNone/>
            </a:pPr>
            <a:endParaRPr lang="en-US" sz="3200" b="1" u="sng" dirty="0" smtClean="0"/>
          </a:p>
          <a:p>
            <a:r>
              <a:rPr lang="en-US" sz="3100" dirty="0" smtClean="0"/>
              <a:t>Come show off your talents by spelling challenging drug names 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 marL="457200" lvl="1" indent="0" algn="ctr">
              <a:buNone/>
            </a:pPr>
            <a:r>
              <a:rPr lang="en-US" sz="5100" b="1" u="sng" dirty="0" smtClean="0"/>
              <a:t>Mr. Pharmacy Competition</a:t>
            </a:r>
          </a:p>
          <a:p>
            <a:pPr marL="457200" lvl="1" indent="0" algn="ctr">
              <a:buNone/>
            </a:pPr>
            <a:endParaRPr lang="en-US" sz="5100" b="1" u="sng" dirty="0" smtClean="0"/>
          </a:p>
          <a:p>
            <a:r>
              <a:rPr lang="en-US" sz="3400" dirty="0" smtClean="0"/>
              <a:t>Formal Wear/Runway Walk </a:t>
            </a:r>
          </a:p>
          <a:p>
            <a:r>
              <a:rPr lang="en-US" sz="3400" dirty="0" smtClean="0"/>
              <a:t>Lip-Synching </a:t>
            </a:r>
          </a:p>
          <a:p>
            <a:r>
              <a:rPr lang="en-US" sz="3400" dirty="0" smtClean="0"/>
              <a:t>Q&amp;A Session </a:t>
            </a:r>
          </a:p>
          <a:p>
            <a:r>
              <a:rPr lang="en-US" sz="3400" dirty="0" smtClean="0"/>
              <a:t>Vote!</a:t>
            </a:r>
            <a:endParaRPr lang="en-US" sz="2000" b="1" dirty="0" smtClean="0"/>
          </a:p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779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Silent Auction: Wed, 4/19 @ 12 PM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0689"/>
            <a:ext cx="8686800" cy="4486274"/>
          </a:xfrm>
        </p:spPr>
        <p:txBody>
          <a:bodyPr>
            <a:normAutofit fontScale="77500" lnSpcReduction="20000"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LOTS OF EXCITING ITEMS HAVE BEEN DONATED!</a:t>
            </a:r>
          </a:p>
          <a:p>
            <a:pPr marL="457200" lvl="1" indent="0" algn="ctr">
              <a:buNone/>
            </a:pPr>
            <a:endParaRPr lang="en-US" sz="3200" b="1" dirty="0" smtClean="0"/>
          </a:p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 algn="ctr">
              <a:buNone/>
            </a:pPr>
            <a:r>
              <a:rPr lang="en-US" sz="2800" dirty="0" smtClean="0"/>
              <a:t>Tickets to a Badgers Women’s Volleyball home game of your choice!</a:t>
            </a:r>
          </a:p>
          <a:p>
            <a:pPr marL="457200" lvl="1" indent="0" algn="ctr">
              <a:buNone/>
            </a:pPr>
            <a:endParaRPr lang="en-US" sz="2800" dirty="0" smtClean="0"/>
          </a:p>
          <a:p>
            <a:pPr marL="457200" lvl="1" indent="0" algn="ctr">
              <a:buNone/>
            </a:pPr>
            <a:r>
              <a:rPr lang="en-US" sz="2800" dirty="0" smtClean="0"/>
              <a:t>Packers Tailgate Party with Drs. Martin and Porter!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800" dirty="0" smtClean="0"/>
              <a:t>Tickets to “Burgers and Brew”!</a:t>
            </a:r>
          </a:p>
          <a:p>
            <a:pPr marL="457200" lvl="1" indent="0" algn="ctr">
              <a:buNone/>
            </a:pPr>
            <a:endParaRPr lang="en-US" sz="2800" dirty="0" smtClean="0"/>
          </a:p>
          <a:p>
            <a:pPr marL="457200" lvl="1" indent="0" algn="ctr">
              <a:buNone/>
            </a:pPr>
            <a:r>
              <a:rPr lang="en-US" sz="2800" dirty="0" smtClean="0"/>
              <a:t>10-class pass to Dragonfly Yoga!</a:t>
            </a: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b="1" dirty="0" smtClean="0"/>
              <a:t>AND MORE!!!</a:t>
            </a:r>
          </a:p>
          <a:p>
            <a:pPr marL="457200" lvl="1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2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Year Membership Options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3200" b="1" dirty="0" smtClean="0"/>
              <a:t>1) 2 year </a:t>
            </a:r>
            <a:r>
              <a:rPr lang="en-US" sz="3200" b="1" dirty="0" err="1" smtClean="0"/>
              <a:t>APhA</a:t>
            </a:r>
            <a:r>
              <a:rPr lang="en-US" sz="3200" b="1" dirty="0" smtClean="0"/>
              <a:t> </a:t>
            </a:r>
            <a:r>
              <a:rPr lang="en-US" sz="3200" b="1" dirty="0"/>
              <a:t>d</a:t>
            </a:r>
            <a:r>
              <a:rPr lang="en-US" sz="3200" b="1" dirty="0" smtClean="0"/>
              <a:t>ual membership</a:t>
            </a:r>
            <a:endParaRPr lang="en-US" dirty="0"/>
          </a:p>
          <a:p>
            <a:pPr lvl="2"/>
            <a:r>
              <a:rPr lang="en-US" dirty="0" smtClean="0"/>
              <a:t>Save money- 24 months for only $110 with code </a:t>
            </a:r>
            <a:r>
              <a:rPr lang="en-US" b="1" dirty="0" smtClean="0"/>
              <a:t>DDS17</a:t>
            </a:r>
            <a:endParaRPr lang="en-US" dirty="0" smtClean="0"/>
          </a:p>
          <a:p>
            <a:pPr lvl="2"/>
            <a:r>
              <a:rPr lang="en-US" i="1" dirty="0" smtClean="0"/>
              <a:t>FREE!! The </a:t>
            </a:r>
            <a:r>
              <a:rPr lang="en-US" i="1" dirty="0" err="1" smtClean="0"/>
              <a:t>APhA</a:t>
            </a:r>
            <a:r>
              <a:rPr lang="en-US" i="1" dirty="0" smtClean="0"/>
              <a:t> Complete Review of Pharmacy, 11</a:t>
            </a:r>
            <a:r>
              <a:rPr lang="en-US" i="1" baseline="30000" dirty="0" smtClean="0"/>
              <a:t>th</a:t>
            </a:r>
            <a:r>
              <a:rPr lang="en-US" i="1" dirty="0" smtClean="0"/>
              <a:t> edition</a:t>
            </a:r>
          </a:p>
          <a:p>
            <a:pPr lvl="2"/>
            <a:r>
              <a:rPr lang="en-US" i="1" dirty="0" smtClean="0"/>
              <a:t>Members only NAPLEX Review Study Guide</a:t>
            </a:r>
          </a:p>
          <a:p>
            <a:pPr lvl="3"/>
            <a:r>
              <a:rPr lang="en-US" i="1" dirty="0" smtClean="0"/>
              <a:t>200 Top Drugs list and Pharmacy Mnemonics with Illustrations</a:t>
            </a:r>
            <a:endParaRPr lang="en-US" dirty="0" smtClean="0"/>
          </a:p>
          <a:p>
            <a:pPr lvl="2"/>
            <a:r>
              <a:rPr lang="en-US" dirty="0" smtClean="0"/>
              <a:t>Access to NAPLEX review section of </a:t>
            </a:r>
            <a:r>
              <a:rPr lang="en-US" dirty="0" err="1" smtClean="0"/>
              <a:t>PharmacyLibrary</a:t>
            </a:r>
            <a:endParaRPr lang="en-US" dirty="0" smtClean="0"/>
          </a:p>
          <a:p>
            <a:pPr lvl="3"/>
            <a:r>
              <a:rPr lang="en-US" dirty="0" smtClean="0"/>
              <a:t>300 bonus member-only test prep questions</a:t>
            </a:r>
          </a:p>
          <a:p>
            <a:pPr lvl="2"/>
            <a:r>
              <a:rPr lang="en-US" dirty="0" smtClean="0"/>
              <a:t>Professional Liability Insurance</a:t>
            </a:r>
            <a:endParaRPr lang="en-US" dirty="0"/>
          </a:p>
          <a:p>
            <a:pPr lvl="2"/>
            <a:r>
              <a:rPr lang="en-US" dirty="0" smtClean="0"/>
              <a:t>Must sign up prior to April 30</a:t>
            </a:r>
            <a:r>
              <a:rPr lang="en-US" baseline="30000" dirty="0" smtClean="0"/>
              <a:t>th</a:t>
            </a:r>
          </a:p>
          <a:p>
            <a:pPr marL="914400" lvl="2" indent="0">
              <a:buNone/>
            </a:pPr>
            <a:endParaRPr lang="en-US" sz="1000" dirty="0"/>
          </a:p>
          <a:p>
            <a:pPr marL="457200" lvl="1" indent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) Final </a:t>
            </a:r>
            <a:r>
              <a:rPr lang="en-US" sz="3200" b="1" dirty="0" err="1" smtClean="0"/>
              <a:t>APhA</a:t>
            </a:r>
            <a:r>
              <a:rPr lang="en-US" sz="3200" b="1" dirty="0" smtClean="0"/>
              <a:t>-ASP year membership</a:t>
            </a:r>
          </a:p>
          <a:p>
            <a:pPr lvl="2"/>
            <a:r>
              <a:rPr lang="en-US" dirty="0" smtClean="0"/>
              <a:t>Same benefits as previous years, including reduced fees for professional conferences</a:t>
            </a:r>
            <a:endParaRPr lang="en-US" sz="1000" dirty="0"/>
          </a:p>
          <a:p>
            <a:pPr lvl="1"/>
            <a:r>
              <a:rPr lang="en-US" dirty="0" smtClean="0"/>
              <a:t>Still have memberships with ASHP and PSW as well!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2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825</Words>
  <Application>Microsoft Macintosh PowerPoint</Application>
  <PresentationFormat>On-screen Show (4:3)</PresentationFormat>
  <Paragraphs>204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Engravers MT</vt:lpstr>
      <vt:lpstr>Arial</vt:lpstr>
      <vt:lpstr>Office Theme</vt:lpstr>
      <vt:lpstr>PowerPoint Presentation</vt:lpstr>
      <vt:lpstr>Agenda</vt:lpstr>
      <vt:lpstr>WSPS Meetings and Events</vt:lpstr>
      <vt:lpstr>State and National Meetings</vt:lpstr>
      <vt:lpstr>Announcements</vt:lpstr>
      <vt:lpstr>PAA-WSPS Golf Outing 2017</vt:lpstr>
      <vt:lpstr>RX Factor: Wed, 4/19 @ 5 PM</vt:lpstr>
      <vt:lpstr>Silent Auction: Wed, 4/19 @ 12 PM</vt:lpstr>
      <vt:lpstr>4th Year Membership Options</vt:lpstr>
      <vt:lpstr>Reimbursement/ Student Senate Update</vt:lpstr>
      <vt:lpstr>WSPS Bookclub</vt:lpstr>
      <vt:lpstr>“90 Second Policy Challenge: April 2017”</vt:lpstr>
      <vt:lpstr>“90 Second Policy Challenge: April 2017”</vt:lpstr>
      <vt:lpstr>Pharm To Tables Competition</vt:lpstr>
      <vt:lpstr>Tracy Head</vt:lpstr>
      <vt:lpstr>WSPS Board Applications</vt:lpstr>
      <vt:lpstr>WSPS Transition</vt:lpstr>
      <vt:lpstr>WSPS Transition</vt:lpstr>
      <vt:lpstr>WSPS Remaining Board Applications</vt:lpstr>
      <vt:lpstr>PowerPoint Presentation</vt:lpstr>
      <vt:lpstr>THE HOLY COW AWARD!</vt:lpstr>
      <vt:lpstr>HOLY COW! GREAT JOB!</vt:lpstr>
      <vt:lpstr>THE HOLY COW AWARD GOES TO…</vt:lpstr>
      <vt:lpstr>APhA Annual</vt:lpstr>
      <vt:lpstr>THANK YOU FOR COMING!</vt:lpstr>
      <vt:lpstr>Code for Tonight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Stoner</dc:creator>
  <cp:lastModifiedBy>Alanna Benaszeski</cp:lastModifiedBy>
  <cp:revision>28</cp:revision>
  <dcterms:created xsi:type="dcterms:W3CDTF">2017-03-05T00:55:21Z</dcterms:created>
  <dcterms:modified xsi:type="dcterms:W3CDTF">2017-04-11T02:07:05Z</dcterms:modified>
</cp:coreProperties>
</file>